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36" r:id="rId3"/>
    <p:sldId id="537" r:id="rId4"/>
    <p:sldId id="535" r:id="rId5"/>
    <p:sldId id="538" r:id="rId6"/>
    <p:sldId id="539" r:id="rId7"/>
    <p:sldId id="540" r:id="rId8"/>
    <p:sldId id="541" r:id="rId9"/>
    <p:sldId id="543" r:id="rId10"/>
    <p:sldId id="544" r:id="rId11"/>
    <p:sldId id="545" r:id="rId12"/>
    <p:sldId id="554" r:id="rId13"/>
    <p:sldId id="547" r:id="rId14"/>
    <p:sldId id="548" r:id="rId15"/>
    <p:sldId id="549" r:id="rId16"/>
    <p:sldId id="550" r:id="rId17"/>
    <p:sldId id="552" r:id="rId18"/>
    <p:sldId id="551" r:id="rId19"/>
    <p:sldId id="553" r:id="rId20"/>
    <p:sldId id="555" r:id="rId21"/>
    <p:sldId id="556" r:id="rId22"/>
    <p:sldId id="557" r:id="rId23"/>
    <p:sldId id="558" r:id="rId24"/>
    <p:sldId id="559" r:id="rId25"/>
    <p:sldId id="564" r:id="rId26"/>
    <p:sldId id="561" r:id="rId27"/>
    <p:sldId id="562" r:id="rId28"/>
    <p:sldId id="563" r:id="rId29"/>
    <p:sldId id="560" r:id="rId30"/>
    <p:sldId id="542" r:id="rId31"/>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014A6-45D8-4AFD-A08D-E5827C8A3011}" v="899" dt="2022-07-11T08:07:3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4" d="100"/>
          <a:sy n="54" d="100"/>
        </p:scale>
        <p:origin x="108"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 Nguyen" userId="513c419b766c55f1" providerId="LiveId" clId="{890014A6-45D8-4AFD-A08D-E5827C8A3011}"/>
    <pc:docChg chg="undo redo custSel addSld delSld modSld">
      <pc:chgData name="Thi Nguyen" userId="513c419b766c55f1" providerId="LiveId" clId="{890014A6-45D8-4AFD-A08D-E5827C8A3011}" dt="2022-07-11T08:08:01.729" v="997" actId="680"/>
      <pc:docMkLst>
        <pc:docMk/>
      </pc:docMkLst>
      <pc:sldChg chg="del">
        <pc:chgData name="Thi Nguyen" userId="513c419b766c55f1" providerId="LiveId" clId="{890014A6-45D8-4AFD-A08D-E5827C8A3011}" dt="2022-07-11T07:01:56.312" v="49" actId="47"/>
        <pc:sldMkLst>
          <pc:docMk/>
          <pc:sldMk cId="1367223931" sldId="257"/>
        </pc:sldMkLst>
      </pc:sldChg>
      <pc:sldChg chg="addSp modSp mod setBg">
        <pc:chgData name="Thi Nguyen" userId="513c419b766c55f1" providerId="LiveId" clId="{890014A6-45D8-4AFD-A08D-E5827C8A3011}" dt="2022-07-11T06:58:16.840" v="2" actId="403"/>
        <pc:sldMkLst>
          <pc:docMk/>
          <pc:sldMk cId="2178541118" sldId="531"/>
        </pc:sldMkLst>
        <pc:spChg chg="mod">
          <ac:chgData name="Thi Nguyen" userId="513c419b766c55f1" providerId="LiveId" clId="{890014A6-45D8-4AFD-A08D-E5827C8A3011}" dt="2022-07-11T06:58:08.249" v="0" actId="26606"/>
          <ac:spMkLst>
            <pc:docMk/>
            <pc:sldMk cId="2178541118" sldId="531"/>
            <ac:spMk id="2" creationId="{41F5BB13-CF14-4D95-8DE5-68DA60747F67}"/>
          </ac:spMkLst>
        </pc:spChg>
        <pc:spChg chg="mod">
          <ac:chgData name="Thi Nguyen" userId="513c419b766c55f1" providerId="LiveId" clId="{890014A6-45D8-4AFD-A08D-E5827C8A3011}" dt="2022-07-11T06:58:16.840" v="2" actId="403"/>
          <ac:spMkLst>
            <pc:docMk/>
            <pc:sldMk cId="2178541118" sldId="531"/>
            <ac:spMk id="3" creationId="{FB0FC70A-F255-44B5-B1E3-4FD8B4135456}"/>
          </ac:spMkLst>
        </pc:spChg>
        <pc:spChg chg="add">
          <ac:chgData name="Thi Nguyen" userId="513c419b766c55f1" providerId="LiveId" clId="{890014A6-45D8-4AFD-A08D-E5827C8A3011}" dt="2022-07-11T06:58:08.249" v="0" actId="26606"/>
          <ac:spMkLst>
            <pc:docMk/>
            <pc:sldMk cId="2178541118" sldId="531"/>
            <ac:spMk id="5127" creationId="{DD38EE57-B708-47C9-A4A4-E25F09FAB029}"/>
          </ac:spMkLst>
        </pc:spChg>
        <pc:grpChg chg="add">
          <ac:chgData name="Thi Nguyen" userId="513c419b766c55f1" providerId="LiveId" clId="{890014A6-45D8-4AFD-A08D-E5827C8A3011}" dt="2022-07-11T06:58:08.249" v="0" actId="26606"/>
          <ac:grpSpMkLst>
            <pc:docMk/>
            <pc:sldMk cId="2178541118" sldId="531"/>
            <ac:grpSpMk id="5129" creationId="{57A28182-58A5-4DBB-8F64-BD944BCA8154}"/>
          </ac:grpSpMkLst>
        </pc:grpChg>
        <pc:picChg chg="mod">
          <ac:chgData name="Thi Nguyen" userId="513c419b766c55f1" providerId="LiveId" clId="{890014A6-45D8-4AFD-A08D-E5827C8A3011}" dt="2022-07-11T06:58:08.249" v="0" actId="26606"/>
          <ac:picMkLst>
            <pc:docMk/>
            <pc:sldMk cId="2178541118" sldId="531"/>
            <ac:picMk id="5122" creationId="{27F90BF6-9501-4DF8-BA1D-6B77DD6291DA}"/>
          </ac:picMkLst>
        </pc:picChg>
      </pc:sldChg>
      <pc:sldChg chg="addSp delSp modSp new add del mod">
        <pc:chgData name="Thi Nguyen" userId="513c419b766c55f1" providerId="LiveId" clId="{890014A6-45D8-4AFD-A08D-E5827C8A3011}" dt="2022-07-11T08:07:36.976" v="996" actId="20577"/>
        <pc:sldMkLst>
          <pc:docMk/>
          <pc:sldMk cId="503261380" sldId="532"/>
        </pc:sldMkLst>
        <pc:spChg chg="mod">
          <ac:chgData name="Thi Nguyen" userId="513c419b766c55f1" providerId="LiveId" clId="{890014A6-45D8-4AFD-A08D-E5827C8A3011}" dt="2022-07-11T06:58:59.280" v="17" actId="27636"/>
          <ac:spMkLst>
            <pc:docMk/>
            <pc:sldMk cId="503261380" sldId="532"/>
            <ac:spMk id="2" creationId="{9CFE5299-60E1-F869-EEB8-CB958FF08A0A}"/>
          </ac:spMkLst>
        </pc:spChg>
        <pc:spChg chg="del mod">
          <ac:chgData name="Thi Nguyen" userId="513c419b766c55f1" providerId="LiveId" clId="{890014A6-45D8-4AFD-A08D-E5827C8A3011}" dt="2022-07-11T07:01:49.925" v="48" actId="12084"/>
          <ac:spMkLst>
            <pc:docMk/>
            <pc:sldMk cId="503261380" sldId="532"/>
            <ac:spMk id="3" creationId="{197E9016-E3F2-9D57-FA38-402A27919501}"/>
          </ac:spMkLst>
        </pc:spChg>
        <pc:graphicFrameChg chg="add del modGraphic">
          <ac:chgData name="Thi Nguyen" userId="513c419b766c55f1" providerId="LiveId" clId="{890014A6-45D8-4AFD-A08D-E5827C8A3011}" dt="2022-07-11T07:01:18.117" v="47" actId="1032"/>
          <ac:graphicFrameMkLst>
            <pc:docMk/>
            <pc:sldMk cId="503261380" sldId="532"/>
            <ac:graphicFrameMk id="4" creationId="{59873306-32B7-643A-68A8-1F915749FF1F}"/>
          </ac:graphicFrameMkLst>
        </pc:graphicFrameChg>
        <pc:graphicFrameChg chg="add mod">
          <ac:chgData name="Thi Nguyen" userId="513c419b766c55f1" providerId="LiveId" clId="{890014A6-45D8-4AFD-A08D-E5827C8A3011}" dt="2022-07-11T08:07:36.976" v="996" actId="20577"/>
          <ac:graphicFrameMkLst>
            <pc:docMk/>
            <pc:sldMk cId="503261380" sldId="532"/>
            <ac:graphicFrameMk id="5" creationId="{B8BBFF41-D1E1-35FD-B3D6-7E22FAD02D53}"/>
          </ac:graphicFrameMkLst>
        </pc:graphicFrameChg>
      </pc:sldChg>
      <pc:sldChg chg="modSp add mod">
        <pc:chgData name="Thi Nguyen" userId="513c419b766c55f1" providerId="LiveId" clId="{890014A6-45D8-4AFD-A08D-E5827C8A3011}" dt="2022-07-11T07:21:40.471" v="983" actId="20577"/>
        <pc:sldMkLst>
          <pc:docMk/>
          <pc:sldMk cId="2283314022" sldId="533"/>
        </pc:sldMkLst>
        <pc:spChg chg="mod">
          <ac:chgData name="Thi Nguyen" userId="513c419b766c55f1" providerId="LiveId" clId="{890014A6-45D8-4AFD-A08D-E5827C8A3011}" dt="2022-07-11T07:02:12.132" v="64" actId="404"/>
          <ac:spMkLst>
            <pc:docMk/>
            <pc:sldMk cId="2283314022" sldId="533"/>
            <ac:spMk id="2" creationId="{9CFE5299-60E1-F869-EEB8-CB958FF08A0A}"/>
          </ac:spMkLst>
        </pc:spChg>
        <pc:graphicFrameChg chg="mod">
          <ac:chgData name="Thi Nguyen" userId="513c419b766c55f1" providerId="LiveId" clId="{890014A6-45D8-4AFD-A08D-E5827C8A3011}" dt="2022-07-11T07:21:40.471" v="983" actId="20577"/>
          <ac:graphicFrameMkLst>
            <pc:docMk/>
            <pc:sldMk cId="2283314022" sldId="533"/>
            <ac:graphicFrameMk id="5" creationId="{B8BBFF41-D1E1-35FD-B3D6-7E22FAD02D53}"/>
          </ac:graphicFrameMkLst>
        </pc:graphicFrameChg>
      </pc:sldChg>
      <pc:sldChg chg="modSp add mod">
        <pc:chgData name="Thi Nguyen" userId="513c419b766c55f1" providerId="LiveId" clId="{890014A6-45D8-4AFD-A08D-E5827C8A3011}" dt="2022-07-11T07:08:24.240" v="339" actId="12"/>
        <pc:sldMkLst>
          <pc:docMk/>
          <pc:sldMk cId="1018141513" sldId="534"/>
        </pc:sldMkLst>
        <pc:graphicFrameChg chg="mod modGraphic">
          <ac:chgData name="Thi Nguyen" userId="513c419b766c55f1" providerId="LiveId" clId="{890014A6-45D8-4AFD-A08D-E5827C8A3011}" dt="2022-07-11T07:08:24.240" v="339" actId="12"/>
          <ac:graphicFrameMkLst>
            <pc:docMk/>
            <pc:sldMk cId="1018141513" sldId="534"/>
            <ac:graphicFrameMk id="5" creationId="{B8BBFF41-D1E1-35FD-B3D6-7E22FAD02D53}"/>
          </ac:graphicFrameMkLst>
        </pc:graphicFrameChg>
      </pc:sldChg>
      <pc:sldChg chg="modSp new add del mod">
        <pc:chgData name="Thi Nguyen" userId="513c419b766c55f1" providerId="LiveId" clId="{890014A6-45D8-4AFD-A08D-E5827C8A3011}" dt="2022-07-11T07:09:22.326" v="350" actId="21"/>
        <pc:sldMkLst>
          <pc:docMk/>
          <pc:sldMk cId="1497166923" sldId="535"/>
        </pc:sldMkLst>
        <pc:spChg chg="mod">
          <ac:chgData name="Thi Nguyen" userId="513c419b766c55f1" providerId="LiveId" clId="{890014A6-45D8-4AFD-A08D-E5827C8A3011}" dt="2022-07-11T07:09:22.326" v="350" actId="21"/>
          <ac:spMkLst>
            <pc:docMk/>
            <pc:sldMk cId="1497166923" sldId="535"/>
            <ac:spMk id="2" creationId="{E440F121-F81F-1A08-9B84-F235378B413A}"/>
          </ac:spMkLst>
        </pc:spChg>
      </pc:sldChg>
      <pc:sldChg chg="addSp delSp modSp add mod">
        <pc:chgData name="Thi Nguyen" userId="513c419b766c55f1" providerId="LiveId" clId="{890014A6-45D8-4AFD-A08D-E5827C8A3011}" dt="2022-07-11T08:07:06.362" v="986" actId="1076"/>
        <pc:sldMkLst>
          <pc:docMk/>
          <pc:sldMk cId="1030539742" sldId="536"/>
        </pc:sldMkLst>
        <pc:spChg chg="mod">
          <ac:chgData name="Thi Nguyen" userId="513c419b766c55f1" providerId="LiveId" clId="{890014A6-45D8-4AFD-A08D-E5827C8A3011}" dt="2022-07-11T08:07:00.659" v="985" actId="1076"/>
          <ac:spMkLst>
            <pc:docMk/>
            <pc:sldMk cId="1030539742" sldId="536"/>
            <ac:spMk id="2" creationId="{9CFE5299-60E1-F869-EEB8-CB958FF08A0A}"/>
          </ac:spMkLst>
        </pc:spChg>
        <pc:spChg chg="add del mod">
          <ac:chgData name="Thi Nguyen" userId="513c419b766c55f1" providerId="LiveId" clId="{890014A6-45D8-4AFD-A08D-E5827C8A3011}" dt="2022-07-11T07:19:01.758" v="974" actId="21"/>
          <ac:spMkLst>
            <pc:docMk/>
            <pc:sldMk cId="1030539742" sldId="536"/>
            <ac:spMk id="4" creationId="{2A0AA25F-62FC-AA40-16A6-1B60F70C6935}"/>
          </ac:spMkLst>
        </pc:spChg>
        <pc:graphicFrameChg chg="add del mod modGraphic">
          <ac:chgData name="Thi Nguyen" userId="513c419b766c55f1" providerId="LiveId" clId="{890014A6-45D8-4AFD-A08D-E5827C8A3011}" dt="2022-07-11T08:07:06.362" v="986" actId="1076"/>
          <ac:graphicFrameMkLst>
            <pc:docMk/>
            <pc:sldMk cId="1030539742" sldId="536"/>
            <ac:graphicFrameMk id="5" creationId="{B8BBFF41-D1E1-35FD-B3D6-7E22FAD02D53}"/>
          </ac:graphicFrameMkLst>
        </pc:graphicFrameChg>
      </pc:sldChg>
      <pc:sldChg chg="new del">
        <pc:chgData name="Thi Nguyen" userId="513c419b766c55f1" providerId="LiveId" clId="{890014A6-45D8-4AFD-A08D-E5827C8A3011}" dt="2022-07-11T07:21:28.771" v="982" actId="47"/>
        <pc:sldMkLst>
          <pc:docMk/>
          <pc:sldMk cId="1155364119" sldId="537"/>
        </pc:sldMkLst>
      </pc:sldChg>
      <pc:sldChg chg="new del">
        <pc:chgData name="Thi Nguyen" userId="513c419b766c55f1" providerId="LiveId" clId="{890014A6-45D8-4AFD-A08D-E5827C8A3011}" dt="2022-07-11T07:19:00.516" v="972" actId="680"/>
        <pc:sldMkLst>
          <pc:docMk/>
          <pc:sldMk cId="3918750286" sldId="537"/>
        </pc:sldMkLst>
      </pc:sldChg>
      <pc:sldChg chg="new">
        <pc:chgData name="Thi Nguyen" userId="513c419b766c55f1" providerId="LiveId" clId="{890014A6-45D8-4AFD-A08D-E5827C8A3011}" dt="2022-07-11T08:08:01.729" v="997" actId="680"/>
        <pc:sldMkLst>
          <pc:docMk/>
          <pc:sldMk cId="4073946790" sldId="5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37A83-F3AB-4B67-AB4C-5B6E670DD7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9DB7E3-ACAD-413E-916A-E4F81167A0B3}">
      <dgm:prSet custT="1"/>
      <dgm:spPr/>
      <dgm:t>
        <a:bodyPr/>
        <a:lstStyle/>
        <a:p>
          <a:r>
            <a:rPr lang="en-US" sz="2600" b="1" dirty="0"/>
            <a:t>(1) Giám định viên tư pháp, người giám định tư pháp </a:t>
          </a:r>
          <a:endParaRPr lang="en-US" sz="2600" dirty="0"/>
        </a:p>
      </dgm:t>
    </dgm:pt>
    <dgm:pt modelId="{7AAEA69A-B5C8-4F9E-8B5A-779840A8DEDC}" type="parTrans" cxnId="{7979355B-030E-4BE3-819E-023829168B06}">
      <dgm:prSet/>
      <dgm:spPr/>
      <dgm:t>
        <a:bodyPr/>
        <a:lstStyle/>
        <a:p>
          <a:endParaRPr lang="en-US"/>
        </a:p>
      </dgm:t>
    </dgm:pt>
    <dgm:pt modelId="{78D128CA-D9CF-4C80-A138-921DAEF546B4}" type="sibTrans" cxnId="{7979355B-030E-4BE3-819E-023829168B06}">
      <dgm:prSet/>
      <dgm:spPr/>
      <dgm:t>
        <a:bodyPr/>
        <a:lstStyle/>
        <a:p>
          <a:endParaRPr lang="en-US"/>
        </a:p>
      </dgm:t>
    </dgm:pt>
    <dgm:pt modelId="{0C8622E2-B8E8-4755-9900-A6C7CCDA6925}">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Tiêu chuẩn, hồ sơ, thẩm quyền, trình tự, thủ tục bổ nhiệm và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4)</a:t>
          </a:r>
          <a:endParaRPr lang="en-US" dirty="0">
            <a:latin typeface="Arial" panose="020B0604020202020204" pitchFamily="34" charset="0"/>
            <a:cs typeface="Arial" panose="020B0604020202020204" pitchFamily="34" charset="0"/>
          </a:endParaRPr>
        </a:p>
      </dgm:t>
    </dgm:pt>
    <dgm:pt modelId="{EB44E659-F97B-43C4-B629-6F17F4D7FC59}" type="parTrans" cxnId="{B12D2531-6EC5-4641-B3F5-BD43745FA504}">
      <dgm:prSet/>
      <dgm:spPr/>
      <dgm:t>
        <a:bodyPr/>
        <a:lstStyle/>
        <a:p>
          <a:endParaRPr lang="en-US"/>
        </a:p>
      </dgm:t>
    </dgm:pt>
    <dgm:pt modelId="{B1A40341-B22B-4486-BD7D-AED7D504BB7B}" type="sibTrans" cxnId="{B12D2531-6EC5-4641-B3F5-BD43745FA504}">
      <dgm:prSet/>
      <dgm:spPr/>
      <dgm:t>
        <a:bodyPr/>
        <a:lstStyle/>
        <a:p>
          <a:endParaRPr lang="en-US"/>
        </a:p>
      </dgm:t>
    </dgm:pt>
    <dgm:pt modelId="{A6B9B2C4-E8A0-4D62-BA82-58FEA22DD7D8}">
      <dgm:prSe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Tiêu chuẩn người</a:t>
          </a:r>
          <a:r>
            <a:rPr lang="en-US" dirty="0">
              <a:latin typeface="Arial" panose="020B0604020202020204" pitchFamily="34" charset="0"/>
              <a:cs typeface="Arial" panose="020B0604020202020204" pitchFamily="34" charset="0"/>
            </a:rPr>
            <a:t>, tổ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tư pháp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7,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9)</a:t>
          </a:r>
          <a:endParaRPr lang="en-US" dirty="0">
            <a:latin typeface="Arial" panose="020B0604020202020204" pitchFamily="34" charset="0"/>
            <a:cs typeface="Arial" panose="020B0604020202020204" pitchFamily="34" charset="0"/>
          </a:endParaRPr>
        </a:p>
      </dgm:t>
    </dgm:pt>
    <dgm:pt modelId="{672107EC-F7D4-4510-A52F-6CA710AE96B9}" type="parTrans" cxnId="{CCC73B15-0750-4D79-9E17-B141B0BA3EF1}">
      <dgm:prSet/>
      <dgm:spPr/>
      <dgm:t>
        <a:bodyPr/>
        <a:lstStyle/>
        <a:p>
          <a:endParaRPr lang="en-US"/>
        </a:p>
      </dgm:t>
    </dgm:pt>
    <dgm:pt modelId="{BD2E4A92-1B8E-4AA2-B82C-90FFE23BEAF3}" type="sibTrans" cxnId="{CCC73B15-0750-4D79-9E17-B141B0BA3EF1}">
      <dgm:prSet/>
      <dgm:spPr/>
      <dgm:t>
        <a:bodyPr/>
        <a:lstStyle/>
        <a:p>
          <a:endParaRPr lang="en-US"/>
        </a:p>
      </dgm:t>
    </dgm:pt>
    <dgm:pt modelId="{3E06B932-44D6-449D-B1C6-F4E2A345E7FE}">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Lập và đăng tải danh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6,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8,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10)</a:t>
          </a:r>
          <a:endParaRPr lang="en-US" dirty="0">
            <a:latin typeface="Arial" panose="020B0604020202020204" pitchFamily="34" charset="0"/>
            <a:cs typeface="Arial" panose="020B0604020202020204" pitchFamily="34" charset="0"/>
          </a:endParaRPr>
        </a:p>
      </dgm:t>
    </dgm:pt>
    <dgm:pt modelId="{991435DD-384D-4EEF-9D54-52E4ABCC3D64}" type="parTrans" cxnId="{21D2752C-C05E-4792-83AE-0B92AFEFA611}">
      <dgm:prSet/>
      <dgm:spPr/>
      <dgm:t>
        <a:bodyPr/>
        <a:lstStyle/>
        <a:p>
          <a:endParaRPr lang="en-US"/>
        </a:p>
      </dgm:t>
    </dgm:pt>
    <dgm:pt modelId="{F8D21480-609C-4131-8349-FAB8AB0C51BD}" type="sibTrans" cxnId="{21D2752C-C05E-4792-83AE-0B92AFEFA611}">
      <dgm:prSet/>
      <dgm:spPr/>
      <dgm:t>
        <a:bodyPr/>
        <a:lstStyle/>
        <a:p>
          <a:endParaRPr lang="en-US"/>
        </a:p>
      </dgm:t>
    </dgm:pt>
    <dgm:pt modelId="{205BD032-892D-461D-BD75-0B4827EAF745}">
      <dgm:prSet custT="1"/>
      <dgm:spPr/>
      <dgm:t>
        <a:bodyPr/>
        <a:lstStyle/>
        <a:p>
          <a:r>
            <a:rPr lang="en-US" sz="2600" b="1" dirty="0"/>
            <a:t>(2) Thực hiện giám định tư pháp trong lĩnh vực tài nguyên và môi trường</a:t>
          </a:r>
          <a:endParaRPr lang="en-US" sz="2600" dirty="0"/>
        </a:p>
      </dgm:t>
    </dgm:pt>
    <dgm:pt modelId="{62913FAA-F62D-48AF-9A63-0D9E8569F5F4}" type="parTrans" cxnId="{650AAECE-1E18-47C8-AFBB-810E685C6116}">
      <dgm:prSet/>
      <dgm:spPr/>
      <dgm:t>
        <a:bodyPr/>
        <a:lstStyle/>
        <a:p>
          <a:endParaRPr lang="en-US"/>
        </a:p>
      </dgm:t>
    </dgm:pt>
    <dgm:pt modelId="{1FF38EFA-3C6C-4702-BEE3-99B6F11E4E5F}" type="sibTrans" cxnId="{650AAECE-1E18-47C8-AFBB-810E685C6116}">
      <dgm:prSet/>
      <dgm:spPr/>
      <dgm:t>
        <a:bodyPr/>
        <a:lstStyle/>
        <a:p>
          <a:endParaRPr lang="en-US"/>
        </a:p>
      </dgm:t>
    </dgm:pt>
    <dgm:pt modelId="{91BE6FFF-D50E-4FBB-9552-7B9B730A102F}">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3 đối tượng tham gia giám định: </a:t>
          </a:r>
          <a:r>
            <a:rPr lang="vi-VN" dirty="0">
              <a:latin typeface="Arial" panose="020B0604020202020204" pitchFamily="34" charset="0"/>
              <a:cs typeface="Arial" panose="020B0604020202020204" pitchFamily="34" charset="0"/>
            </a:rPr>
            <a:t>(1) giám định viên tư pháp; (2) người giám định tư pháp theo vụ việc; (3) tổ chức giám định tư pháp theo vụ việc</a:t>
          </a:r>
          <a:r>
            <a:rPr lang="en-US" dirty="0">
              <a:latin typeface="Arial" panose="020B0604020202020204" pitchFamily="34" charset="0"/>
              <a:cs typeface="Arial" panose="020B0604020202020204" pitchFamily="34" charset="0"/>
            </a:rPr>
            <a:t> đồng thời làm rõ tiêu chuẩn, hồ sơ</a:t>
          </a:r>
        </a:p>
      </dgm:t>
    </dgm:pt>
    <dgm:pt modelId="{9FBE95C9-CC46-48BA-B444-B1160D78CD4F}" type="parTrans" cxnId="{1E7F3B04-836E-4C7F-A202-E1F8D3AC0B91}">
      <dgm:prSet/>
      <dgm:spPr/>
      <dgm:t>
        <a:bodyPr/>
        <a:lstStyle/>
        <a:p>
          <a:endParaRPr lang="en-US"/>
        </a:p>
      </dgm:t>
    </dgm:pt>
    <dgm:pt modelId="{7E439BDD-E00F-4F25-8331-EC9163E9B13F}" type="sibTrans" cxnId="{1E7F3B04-836E-4C7F-A202-E1F8D3AC0B91}">
      <dgm:prSet/>
      <dgm:spPr/>
      <dgm:t>
        <a:bodyPr/>
        <a:lstStyle/>
        <a:p>
          <a:endParaRPr lang="en-US"/>
        </a:p>
      </dgm:t>
    </dgm:pt>
    <dgm:pt modelId="{7FCBD26D-351F-4CF9-AEC1-411F00114028}">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hình thức trưng cầu giám định và rút ngắn thời gian lựa chọn (1) Trưng cầu trực tiếp đối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đã được công bố; (2) Thông qua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Pháp chế</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khoản</a:t>
          </a:r>
          <a:r>
            <a:rPr lang="en-US" dirty="0" smtClean="0">
              <a:latin typeface="Arial" panose="020B0604020202020204" pitchFamily="34" charset="0"/>
              <a:cs typeface="Arial" panose="020B0604020202020204" pitchFamily="34" charset="0"/>
            </a:rPr>
            <a:t> 3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11)</a:t>
          </a:r>
          <a:endParaRPr lang="en-US" dirty="0">
            <a:latin typeface="Arial" panose="020B0604020202020204" pitchFamily="34" charset="0"/>
            <a:cs typeface="Arial" panose="020B0604020202020204" pitchFamily="34" charset="0"/>
          </a:endParaRPr>
        </a:p>
      </dgm:t>
    </dgm:pt>
    <dgm:pt modelId="{AEA4DECC-4BF4-4B47-AAC6-C0250E7CAF49}" type="parTrans" cxnId="{0E9A674F-11A9-426E-B01A-158DF9A8FC53}">
      <dgm:prSet/>
      <dgm:spPr/>
      <dgm:t>
        <a:bodyPr/>
        <a:lstStyle/>
        <a:p>
          <a:endParaRPr lang="en-US"/>
        </a:p>
      </dgm:t>
    </dgm:pt>
    <dgm:pt modelId="{DC9571F5-84FB-4CC8-9B0A-B2002E9F8A5E}" type="sibTrans" cxnId="{0E9A674F-11A9-426E-B01A-158DF9A8FC53}">
      <dgm:prSet/>
      <dgm:spPr/>
      <dgm:t>
        <a:bodyPr/>
        <a:lstStyle/>
        <a:p>
          <a:endParaRPr lang="en-US"/>
        </a:p>
      </dgm:t>
    </dgm:pt>
    <dgm:pt modelId="{51D3D8D6-EE7E-41BD-BF03-5FC807E18BED}">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cụ thể trình tự thủ tục phù hợp với lĩnh </a:t>
          </a:r>
          <a:r>
            <a:rPr lang="en-US" dirty="0" err="1">
              <a:latin typeface="Arial" panose="020B0604020202020204" pitchFamily="34" charset="0"/>
              <a:cs typeface="Arial" panose="020B0604020202020204" pitchFamily="34" charset="0"/>
            </a:rPr>
            <a:t>vực</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Từ</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11 </a:t>
          </a:r>
          <a:r>
            <a:rPr lang="en-US" dirty="0" err="1" smtClean="0">
              <a:latin typeface="Arial" panose="020B0604020202020204" pitchFamily="34" charset="0"/>
              <a:cs typeface="Arial" panose="020B0604020202020204" pitchFamily="34" charset="0"/>
            </a:rPr>
            <a:t>đến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20)</a:t>
          </a:r>
          <a:endParaRPr lang="en-US" dirty="0">
            <a:latin typeface="Arial" panose="020B0604020202020204" pitchFamily="34" charset="0"/>
            <a:cs typeface="Arial" panose="020B0604020202020204" pitchFamily="34" charset="0"/>
          </a:endParaRPr>
        </a:p>
      </dgm:t>
    </dgm:pt>
    <dgm:pt modelId="{2896ADA6-710A-404E-BB76-755C4A8AE219}" type="parTrans" cxnId="{47B0E3D2-8933-49C1-8751-798FD143C1F8}">
      <dgm:prSet/>
      <dgm:spPr/>
      <dgm:t>
        <a:bodyPr/>
        <a:lstStyle/>
        <a:p>
          <a:endParaRPr lang="en-US"/>
        </a:p>
      </dgm:t>
    </dgm:pt>
    <dgm:pt modelId="{1EE3CC5B-7681-452A-8E07-8E75B026924C}" type="sibTrans" cxnId="{47B0E3D2-8933-49C1-8751-798FD143C1F8}">
      <dgm:prSet/>
      <dgm:spPr/>
      <dgm:t>
        <a:bodyPr/>
        <a:lstStyle/>
        <a:p>
          <a:endParaRPr lang="en-US"/>
        </a:p>
      </dgm:t>
    </dgm:pt>
    <dgm:pt modelId="{CAB3D960-21CD-488C-9ECF-6D18EC55D024}">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cụ thể trách nhiệm xác nhận chữ </a:t>
          </a:r>
          <a:r>
            <a:rPr lang="en-US" dirty="0" err="1">
              <a:latin typeface="Arial" panose="020B0604020202020204" pitchFamily="34" charset="0"/>
              <a:cs typeface="Arial" panose="020B0604020202020204" pitchFamily="34" charset="0"/>
            </a:rPr>
            <a:t>ký</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của 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khoản</a:t>
          </a:r>
          <a:r>
            <a:rPr lang="en-US" dirty="0" smtClean="0">
              <a:latin typeface="Arial" panose="020B0604020202020204" pitchFamily="34" charset="0"/>
              <a:cs typeface="Arial" panose="020B0604020202020204" pitchFamily="34" charset="0"/>
            </a:rPr>
            <a:t> 3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16)</a:t>
          </a:r>
          <a:endParaRPr lang="en-US" dirty="0">
            <a:latin typeface="Arial" panose="020B0604020202020204" pitchFamily="34" charset="0"/>
            <a:cs typeface="Arial" panose="020B0604020202020204" pitchFamily="34" charset="0"/>
          </a:endParaRPr>
        </a:p>
      </dgm:t>
    </dgm:pt>
    <dgm:pt modelId="{A719F933-73D7-4596-A331-CCC6D66550CD}" type="parTrans" cxnId="{4D4D19F2-F8CA-49B5-8182-098B8703CEA5}">
      <dgm:prSet/>
      <dgm:spPr/>
      <dgm:t>
        <a:bodyPr/>
        <a:lstStyle/>
        <a:p>
          <a:endParaRPr lang="en-US"/>
        </a:p>
      </dgm:t>
    </dgm:pt>
    <dgm:pt modelId="{34B5A76C-AA2B-48D9-AA94-50482671F8C2}" type="sibTrans" cxnId="{4D4D19F2-F8CA-49B5-8182-098B8703CEA5}">
      <dgm:prSet/>
      <dgm:spPr/>
      <dgm:t>
        <a:bodyPr/>
        <a:lstStyle/>
        <a:p>
          <a:endParaRPr lang="en-US"/>
        </a:p>
      </dgm:t>
    </dgm:pt>
    <dgm:pt modelId="{44D42C8F-7699-4103-B87E-39C48B4A2289}">
      <dgm:prSe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Quy định rõ về thời hạn tối đa </a:t>
          </a:r>
          <a:r>
            <a:rPr lang="vi-VN" dirty="0" smtClean="0">
              <a:latin typeface="Arial" panose="020B0604020202020204" pitchFamily="34" charset="0"/>
              <a:cs typeface="Arial" panose="020B0604020202020204" pitchFamily="34" charset="0"/>
            </a:rPr>
            <a:t>giám định tư pháp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19)</a:t>
          </a:r>
          <a:endParaRPr lang="en-US" dirty="0">
            <a:latin typeface="Arial" panose="020B0604020202020204" pitchFamily="34" charset="0"/>
            <a:cs typeface="Arial" panose="020B0604020202020204" pitchFamily="34" charset="0"/>
          </a:endParaRPr>
        </a:p>
      </dgm:t>
    </dgm:pt>
    <dgm:pt modelId="{FDDEE645-2227-44B7-B0EF-FA50474F7913}" type="parTrans" cxnId="{C878348D-3F7F-4F6F-98B8-489D4EDCF882}">
      <dgm:prSet/>
      <dgm:spPr/>
      <dgm:t>
        <a:bodyPr/>
        <a:lstStyle/>
        <a:p>
          <a:endParaRPr lang="en-US"/>
        </a:p>
      </dgm:t>
    </dgm:pt>
    <dgm:pt modelId="{45D03D10-2E2C-4DB3-B30A-5A75A2B3DC38}" type="sibTrans" cxnId="{C878348D-3F7F-4F6F-98B8-489D4EDCF882}">
      <dgm:prSet/>
      <dgm:spPr/>
      <dgm:t>
        <a:bodyPr/>
        <a:lstStyle/>
        <a:p>
          <a:endParaRPr lang="en-US"/>
        </a:p>
      </dgm:t>
    </dgm:pt>
    <dgm:pt modelId="{8BB6923B-DCAD-4778-B722-B3D15B52A47D}">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rõ chế độ thông tin, báo cáo; kinh phí </a:t>
          </a:r>
          <a:r>
            <a:rPr lang="en-US" dirty="0" err="1">
              <a:latin typeface="Arial" panose="020B0604020202020204" pitchFamily="34" charset="0"/>
              <a:cs typeface="Arial" panose="020B0604020202020204" pitchFamily="34" charset="0"/>
            </a:rPr>
            <a:t>hoạt</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21,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dgm:t>
    </dgm:pt>
    <dgm:pt modelId="{E00A1568-DFEF-4049-9FD6-C887D623AD60}" type="parTrans" cxnId="{31C48872-FEE0-422F-923C-8DADB3223411}">
      <dgm:prSet/>
      <dgm:spPr/>
      <dgm:t>
        <a:bodyPr/>
        <a:lstStyle/>
        <a:p>
          <a:endParaRPr lang="en-US"/>
        </a:p>
      </dgm:t>
    </dgm:pt>
    <dgm:pt modelId="{8EC54059-3693-4C40-9D3A-7806EF8BE20D}" type="sibTrans" cxnId="{31C48872-FEE0-422F-923C-8DADB3223411}">
      <dgm:prSet/>
      <dgm:spPr/>
      <dgm:t>
        <a:bodyPr/>
        <a:lstStyle/>
        <a:p>
          <a:endParaRPr lang="en-US"/>
        </a:p>
      </dgm:t>
    </dgm:pt>
    <dgm:pt modelId="{5241E917-445F-442D-9303-E9FFC664FD95}">
      <dgm:prSe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Quy định cơ quan đầu mối: Vụ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chế</a:t>
          </a:r>
          <a:r>
            <a:rPr lang="vi-VN" dirty="0" smtClean="0">
              <a:latin typeface="Arial" panose="020B0604020202020204" pitchFamily="34" charset="0"/>
              <a:cs typeface="Arial" panose="020B0604020202020204" pitchFamily="34" charset="0"/>
            </a:rPr>
            <a:t> (khoản 1 Điều 12)</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Tài nguyên và Môi trường (khoản 2 Điều 12)</a:t>
          </a:r>
          <a:endParaRPr lang="en-US" dirty="0">
            <a:latin typeface="Arial" panose="020B0604020202020204" pitchFamily="34" charset="0"/>
            <a:cs typeface="Arial" panose="020B0604020202020204" pitchFamily="34" charset="0"/>
          </a:endParaRPr>
        </a:p>
      </dgm:t>
    </dgm:pt>
    <dgm:pt modelId="{3500523D-C657-4E4D-9C3E-F1006A7976CB}" type="parTrans" cxnId="{518C82F4-5574-4D83-A2B6-52718197E2F8}">
      <dgm:prSet/>
      <dgm:spPr/>
      <dgm:t>
        <a:bodyPr/>
        <a:lstStyle/>
        <a:p>
          <a:endParaRPr lang="en-US"/>
        </a:p>
      </dgm:t>
    </dgm:pt>
    <dgm:pt modelId="{4AE2D17A-D4CB-46E1-B1B4-613E69F5C9F1}" type="sibTrans" cxnId="{518C82F4-5574-4D83-A2B6-52718197E2F8}">
      <dgm:prSet/>
      <dgm:spPr/>
      <dgm:t>
        <a:bodyPr/>
        <a:lstStyle/>
        <a:p>
          <a:endParaRPr lang="en-US"/>
        </a:p>
      </dgm:t>
    </dgm:pt>
    <dgm:pt modelId="{D910FC92-A00F-44BB-927C-314A39D42A33}" type="pres">
      <dgm:prSet presAssocID="{B1437A83-F3AB-4B67-AB4C-5B6E670DD7D4}" presName="linear" presStyleCnt="0">
        <dgm:presLayoutVars>
          <dgm:animLvl val="lvl"/>
          <dgm:resizeHandles val="exact"/>
        </dgm:presLayoutVars>
      </dgm:prSet>
      <dgm:spPr/>
      <dgm:t>
        <a:bodyPr/>
        <a:lstStyle/>
        <a:p>
          <a:endParaRPr lang="en-US"/>
        </a:p>
      </dgm:t>
    </dgm:pt>
    <dgm:pt modelId="{7B9EBC7F-B269-457F-A4DB-7B42779EC92F}" type="pres">
      <dgm:prSet presAssocID="{379DB7E3-ACAD-413E-916A-E4F81167A0B3}" presName="parentText" presStyleLbl="node1" presStyleIdx="0" presStyleCnt="2">
        <dgm:presLayoutVars>
          <dgm:chMax val="0"/>
          <dgm:bulletEnabled val="1"/>
        </dgm:presLayoutVars>
      </dgm:prSet>
      <dgm:spPr/>
      <dgm:t>
        <a:bodyPr/>
        <a:lstStyle/>
        <a:p>
          <a:endParaRPr lang="en-US"/>
        </a:p>
      </dgm:t>
    </dgm:pt>
    <dgm:pt modelId="{56F55575-31C3-40A2-8DBC-16E1DB38896F}" type="pres">
      <dgm:prSet presAssocID="{379DB7E3-ACAD-413E-916A-E4F81167A0B3}" presName="childText" presStyleLbl="revTx" presStyleIdx="0" presStyleCnt="2">
        <dgm:presLayoutVars>
          <dgm:bulletEnabled val="1"/>
        </dgm:presLayoutVars>
      </dgm:prSet>
      <dgm:spPr/>
      <dgm:t>
        <a:bodyPr/>
        <a:lstStyle/>
        <a:p>
          <a:endParaRPr lang="en-US"/>
        </a:p>
      </dgm:t>
    </dgm:pt>
    <dgm:pt modelId="{AE786B3D-BC48-4442-A5C0-EAB6B24A9864}" type="pres">
      <dgm:prSet presAssocID="{205BD032-892D-461D-BD75-0B4827EAF745}" presName="parentText" presStyleLbl="node1" presStyleIdx="1" presStyleCnt="2">
        <dgm:presLayoutVars>
          <dgm:chMax val="0"/>
          <dgm:bulletEnabled val="1"/>
        </dgm:presLayoutVars>
      </dgm:prSet>
      <dgm:spPr/>
      <dgm:t>
        <a:bodyPr/>
        <a:lstStyle/>
        <a:p>
          <a:endParaRPr lang="en-US"/>
        </a:p>
      </dgm:t>
    </dgm:pt>
    <dgm:pt modelId="{ABE7A86C-4A66-4131-9E21-F25E4D71526D}" type="pres">
      <dgm:prSet presAssocID="{205BD032-892D-461D-BD75-0B4827EAF745}" presName="childText" presStyleLbl="revTx" presStyleIdx="1" presStyleCnt="2">
        <dgm:presLayoutVars>
          <dgm:bulletEnabled val="1"/>
        </dgm:presLayoutVars>
      </dgm:prSet>
      <dgm:spPr/>
      <dgm:t>
        <a:bodyPr/>
        <a:lstStyle/>
        <a:p>
          <a:endParaRPr lang="en-US"/>
        </a:p>
      </dgm:t>
    </dgm:pt>
  </dgm:ptLst>
  <dgm:cxnLst>
    <dgm:cxn modelId="{FB941985-5601-4F11-B387-88418745C299}" type="presOf" srcId="{0C8622E2-B8E8-4755-9900-A6C7CCDA6925}" destId="{56F55575-31C3-40A2-8DBC-16E1DB38896F}" srcOrd="0" destOrd="0" presId="urn:microsoft.com/office/officeart/2005/8/layout/vList2"/>
    <dgm:cxn modelId="{070A49CF-9459-4214-ADAB-44CDC13FC6BC}" type="presOf" srcId="{3E06B932-44D6-449D-B1C6-F4E2A345E7FE}" destId="{56F55575-31C3-40A2-8DBC-16E1DB38896F}" srcOrd="0" destOrd="2" presId="urn:microsoft.com/office/officeart/2005/8/layout/vList2"/>
    <dgm:cxn modelId="{A6EA6B88-7286-429D-93F3-AE0DABE745EB}" type="presOf" srcId="{379DB7E3-ACAD-413E-916A-E4F81167A0B3}" destId="{7B9EBC7F-B269-457F-A4DB-7B42779EC92F}" srcOrd="0" destOrd="0" presId="urn:microsoft.com/office/officeart/2005/8/layout/vList2"/>
    <dgm:cxn modelId="{3DEA4222-1895-4B95-93F7-FA532D9A533A}" type="presOf" srcId="{44D42C8F-7699-4103-B87E-39C48B4A2289}" destId="{ABE7A86C-4A66-4131-9E21-F25E4D71526D}" srcOrd="0" destOrd="4" presId="urn:microsoft.com/office/officeart/2005/8/layout/vList2"/>
    <dgm:cxn modelId="{B8968D58-6F62-4987-BF38-D01EE1AF1947}" type="presOf" srcId="{A6B9B2C4-E8A0-4D62-BA82-58FEA22DD7D8}" destId="{56F55575-31C3-40A2-8DBC-16E1DB38896F}" srcOrd="0" destOrd="1" presId="urn:microsoft.com/office/officeart/2005/8/layout/vList2"/>
    <dgm:cxn modelId="{4D4D19F2-F8CA-49B5-8182-098B8703CEA5}" srcId="{205BD032-892D-461D-BD75-0B4827EAF745}" destId="{CAB3D960-21CD-488C-9ECF-6D18EC55D024}" srcOrd="3" destOrd="0" parTransId="{A719F933-73D7-4596-A331-CCC6D66550CD}" sibTransId="{34B5A76C-AA2B-48D9-AA94-50482671F8C2}"/>
    <dgm:cxn modelId="{CCC73B15-0750-4D79-9E17-B141B0BA3EF1}" srcId="{379DB7E3-ACAD-413E-916A-E4F81167A0B3}" destId="{A6B9B2C4-E8A0-4D62-BA82-58FEA22DD7D8}" srcOrd="1" destOrd="0" parTransId="{672107EC-F7D4-4510-A52F-6CA710AE96B9}" sibTransId="{BD2E4A92-1B8E-4AA2-B82C-90FFE23BEAF3}"/>
    <dgm:cxn modelId="{35ED2552-DC25-4D7E-B40A-2D2FEEDA670F}" type="presOf" srcId="{51D3D8D6-EE7E-41BD-BF03-5FC807E18BED}" destId="{ABE7A86C-4A66-4131-9E21-F25E4D71526D}" srcOrd="0" destOrd="2" presId="urn:microsoft.com/office/officeart/2005/8/layout/vList2"/>
    <dgm:cxn modelId="{46885E31-D588-4605-B256-75D6B3E7120F}" type="presOf" srcId="{91BE6FFF-D50E-4FBB-9552-7B9B730A102F}" destId="{ABE7A86C-4A66-4131-9E21-F25E4D71526D}" srcOrd="0" destOrd="0" presId="urn:microsoft.com/office/officeart/2005/8/layout/vList2"/>
    <dgm:cxn modelId="{7979355B-030E-4BE3-819E-023829168B06}" srcId="{B1437A83-F3AB-4B67-AB4C-5B6E670DD7D4}" destId="{379DB7E3-ACAD-413E-916A-E4F81167A0B3}" srcOrd="0" destOrd="0" parTransId="{7AAEA69A-B5C8-4F9E-8B5A-779840A8DEDC}" sibTransId="{78D128CA-D9CF-4C80-A138-921DAEF546B4}"/>
    <dgm:cxn modelId="{40C28514-13ED-4557-A238-306BB5FFE67E}" type="presOf" srcId="{7FCBD26D-351F-4CF9-AEC1-411F00114028}" destId="{ABE7A86C-4A66-4131-9E21-F25E4D71526D}" srcOrd="0" destOrd="1" presId="urn:microsoft.com/office/officeart/2005/8/layout/vList2"/>
    <dgm:cxn modelId="{31C48872-FEE0-422F-923C-8DADB3223411}" srcId="{205BD032-892D-461D-BD75-0B4827EAF745}" destId="{8BB6923B-DCAD-4778-B722-B3D15B52A47D}" srcOrd="5" destOrd="0" parTransId="{E00A1568-DFEF-4049-9FD6-C887D623AD60}" sibTransId="{8EC54059-3693-4C40-9D3A-7806EF8BE20D}"/>
    <dgm:cxn modelId="{47B0E3D2-8933-49C1-8751-798FD143C1F8}" srcId="{205BD032-892D-461D-BD75-0B4827EAF745}" destId="{51D3D8D6-EE7E-41BD-BF03-5FC807E18BED}" srcOrd="2" destOrd="0" parTransId="{2896ADA6-710A-404E-BB76-755C4A8AE219}" sibTransId="{1EE3CC5B-7681-452A-8E07-8E75B026924C}"/>
    <dgm:cxn modelId="{8C705254-E1B4-4F17-90DA-50C36BB155E2}" type="presOf" srcId="{8BB6923B-DCAD-4778-B722-B3D15B52A47D}" destId="{ABE7A86C-4A66-4131-9E21-F25E4D71526D}" srcOrd="0" destOrd="5" presId="urn:microsoft.com/office/officeart/2005/8/layout/vList2"/>
    <dgm:cxn modelId="{1E7F3B04-836E-4C7F-A202-E1F8D3AC0B91}" srcId="{205BD032-892D-461D-BD75-0B4827EAF745}" destId="{91BE6FFF-D50E-4FBB-9552-7B9B730A102F}" srcOrd="0" destOrd="0" parTransId="{9FBE95C9-CC46-48BA-B444-B1160D78CD4F}" sibTransId="{7E439BDD-E00F-4F25-8331-EC9163E9B13F}"/>
    <dgm:cxn modelId="{518C82F4-5574-4D83-A2B6-52718197E2F8}" srcId="{205BD032-892D-461D-BD75-0B4827EAF745}" destId="{5241E917-445F-442D-9303-E9FFC664FD95}" srcOrd="6" destOrd="0" parTransId="{3500523D-C657-4E4D-9C3E-F1006A7976CB}" sibTransId="{4AE2D17A-D4CB-46E1-B1B4-613E69F5C9F1}"/>
    <dgm:cxn modelId="{F44ADEEB-C18D-4C60-A3C7-503638B90A55}" type="presOf" srcId="{5241E917-445F-442D-9303-E9FFC664FD95}" destId="{ABE7A86C-4A66-4131-9E21-F25E4D71526D}" srcOrd="0" destOrd="6" presId="urn:microsoft.com/office/officeart/2005/8/layout/vList2"/>
    <dgm:cxn modelId="{B12D2531-6EC5-4641-B3F5-BD43745FA504}" srcId="{379DB7E3-ACAD-413E-916A-E4F81167A0B3}" destId="{0C8622E2-B8E8-4755-9900-A6C7CCDA6925}" srcOrd="0" destOrd="0" parTransId="{EB44E659-F97B-43C4-B629-6F17F4D7FC59}" sibTransId="{B1A40341-B22B-4486-BD7D-AED7D504BB7B}"/>
    <dgm:cxn modelId="{2A77CD56-34E9-49B6-8EFA-562324C2C4E6}" type="presOf" srcId="{B1437A83-F3AB-4B67-AB4C-5B6E670DD7D4}" destId="{D910FC92-A00F-44BB-927C-314A39D42A33}" srcOrd="0" destOrd="0" presId="urn:microsoft.com/office/officeart/2005/8/layout/vList2"/>
    <dgm:cxn modelId="{0E9A674F-11A9-426E-B01A-158DF9A8FC53}" srcId="{205BD032-892D-461D-BD75-0B4827EAF745}" destId="{7FCBD26D-351F-4CF9-AEC1-411F00114028}" srcOrd="1" destOrd="0" parTransId="{AEA4DECC-4BF4-4B47-AAC6-C0250E7CAF49}" sibTransId="{DC9571F5-84FB-4CC8-9B0A-B2002E9F8A5E}"/>
    <dgm:cxn modelId="{C878348D-3F7F-4F6F-98B8-489D4EDCF882}" srcId="{205BD032-892D-461D-BD75-0B4827EAF745}" destId="{44D42C8F-7699-4103-B87E-39C48B4A2289}" srcOrd="4" destOrd="0" parTransId="{FDDEE645-2227-44B7-B0EF-FA50474F7913}" sibTransId="{45D03D10-2E2C-4DB3-B30A-5A75A2B3DC38}"/>
    <dgm:cxn modelId="{650AAECE-1E18-47C8-AFBB-810E685C6116}" srcId="{B1437A83-F3AB-4B67-AB4C-5B6E670DD7D4}" destId="{205BD032-892D-461D-BD75-0B4827EAF745}" srcOrd="1" destOrd="0" parTransId="{62913FAA-F62D-48AF-9A63-0D9E8569F5F4}" sibTransId="{1FF38EFA-3C6C-4702-BEE3-99B6F11E4E5F}"/>
    <dgm:cxn modelId="{21D2752C-C05E-4792-83AE-0B92AFEFA611}" srcId="{379DB7E3-ACAD-413E-916A-E4F81167A0B3}" destId="{3E06B932-44D6-449D-B1C6-F4E2A345E7FE}" srcOrd="2" destOrd="0" parTransId="{991435DD-384D-4EEF-9D54-52E4ABCC3D64}" sibTransId="{F8D21480-609C-4131-8349-FAB8AB0C51BD}"/>
    <dgm:cxn modelId="{F67493A3-9E11-4A78-BF28-13A3FACA9463}" type="presOf" srcId="{CAB3D960-21CD-488C-9ECF-6D18EC55D024}" destId="{ABE7A86C-4A66-4131-9E21-F25E4D71526D}" srcOrd="0" destOrd="3" presId="urn:microsoft.com/office/officeart/2005/8/layout/vList2"/>
    <dgm:cxn modelId="{0080B76F-9F78-4CBB-8464-5C1982F9860E}" type="presOf" srcId="{205BD032-892D-461D-BD75-0B4827EAF745}" destId="{AE786B3D-BC48-4442-A5C0-EAB6B24A9864}" srcOrd="0" destOrd="0" presId="urn:microsoft.com/office/officeart/2005/8/layout/vList2"/>
    <dgm:cxn modelId="{731538F9-F249-4DDF-AAF0-3E0040DF400E}" type="presParOf" srcId="{D910FC92-A00F-44BB-927C-314A39D42A33}" destId="{7B9EBC7F-B269-457F-A4DB-7B42779EC92F}" srcOrd="0" destOrd="0" presId="urn:microsoft.com/office/officeart/2005/8/layout/vList2"/>
    <dgm:cxn modelId="{D561F4C3-6EE7-44F5-8929-BBE01E5F2BA8}" type="presParOf" srcId="{D910FC92-A00F-44BB-927C-314A39D42A33}" destId="{56F55575-31C3-40A2-8DBC-16E1DB38896F}" srcOrd="1" destOrd="0" presId="urn:microsoft.com/office/officeart/2005/8/layout/vList2"/>
    <dgm:cxn modelId="{353A091C-2E29-415F-A964-36E7705C8CE4}" type="presParOf" srcId="{D910FC92-A00F-44BB-927C-314A39D42A33}" destId="{AE786B3D-BC48-4442-A5C0-EAB6B24A9864}" srcOrd="2" destOrd="0" presId="urn:microsoft.com/office/officeart/2005/8/layout/vList2"/>
    <dgm:cxn modelId="{4293228D-19A3-49A6-AEF5-F95293F98710}" type="presParOf" srcId="{D910FC92-A00F-44BB-927C-314A39D42A33}" destId="{ABE7A86C-4A66-4131-9E21-F25E4D71526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Nhiệm vụ, quyền hạn của Vụ Pháp chế</a:t>
          </a:r>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Chủ trì lựa </a:t>
          </a:r>
          <a:r>
            <a:rPr lang="en-US" sz="2600" dirty="0" err="1">
              <a:latin typeface="Arial" panose="020B0604020202020204" pitchFamily="34" charset="0"/>
              <a:cs typeface="Arial" panose="020B0604020202020204" pitchFamily="34" charset="0"/>
            </a:rPr>
            <a:t>chọn</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giám định viên</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trình Bộ trưởng quyết định, công bố</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DA00CC21-F5E1-4047-84C1-D67A64AEDD66}">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Rà soát nội dung trưng cầu giám định; phối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với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đơn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vị</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lựa</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chọn</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tổ</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giám định</a:t>
          </a:r>
          <a:endParaRPr lang="en-US" sz="2600" dirty="0">
            <a:latin typeface="Arial" panose="020B0604020202020204" pitchFamily="34" charset="0"/>
            <a:cs typeface="Arial" panose="020B0604020202020204" pitchFamily="34" charset="0"/>
          </a:endParaRPr>
        </a:p>
      </dgm:t>
    </dgm:pt>
    <dgm:pt modelId="{24F45D66-8B58-4B67-BBD5-8838F49AC6AA}" type="parTrans" cxnId="{CAE0D03A-0857-4D1F-BCD7-E0310E5F594B}">
      <dgm:prSet/>
      <dgm:spPr/>
      <dgm:t>
        <a:bodyPr/>
        <a:lstStyle/>
        <a:p>
          <a:endParaRPr lang="en-US"/>
        </a:p>
      </dgm:t>
    </dgm:pt>
    <dgm:pt modelId="{50EA514A-59D7-41D6-91B8-8BB7E98651B5}" type="sibTrans" cxnId="{CAE0D03A-0857-4D1F-BCD7-E0310E5F594B}">
      <dgm:prSet/>
      <dgm:spPr/>
      <dgm:t>
        <a:bodyPr/>
        <a:lstStyle/>
        <a:p>
          <a:endParaRPr lang="en-US"/>
        </a:p>
      </dgm:t>
    </dgm:pt>
    <dgm:pt modelId="{EB721B18-EBDF-48FA-B8DA-40EA1B825248}">
      <dgm:prSet phldrT="[Text]" custT="1"/>
      <dgm:spPr/>
      <dgm:t>
        <a:bodyPr/>
        <a:lstStyle/>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Thường xuyên </a:t>
          </a:r>
          <a:r>
            <a:rPr lang="en-US" sz="2600" dirty="0" err="1">
              <a:latin typeface="Arial" panose="020B0604020202020204" pitchFamily="34" charset="0"/>
              <a:cs typeface="Arial" panose="020B0604020202020204" pitchFamily="34" charset="0"/>
            </a:rPr>
            <a:t>đôn</a:t>
          </a:r>
          <a:r>
            <a:rPr lang="en-US" sz="2600" dirty="0">
              <a:latin typeface="Arial" panose="020B0604020202020204" pitchFamily="34" charset="0"/>
              <a:cs typeface="Arial" panose="020B0604020202020204" pitchFamily="34" charset="0"/>
            </a:rPr>
            <a:t> đốc, yêu cầu thực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GĐTP </a:t>
          </a:r>
          <a:endParaRPr lang="en-US" sz="2600" dirty="0">
            <a:latin typeface="Arial" panose="020B0604020202020204" pitchFamily="34" charset="0"/>
            <a:cs typeface="Arial" panose="020B0604020202020204" pitchFamily="34" charset="0"/>
          </a:endParaRPr>
        </a:p>
      </dgm:t>
    </dgm:pt>
    <dgm:pt modelId="{4FA77494-0D5D-4F5B-8022-9A1FA1C5E46E}" type="parTrans" cxnId="{A0984431-0DC5-4616-B041-7D775B27CB9B}">
      <dgm:prSet/>
      <dgm:spPr/>
      <dgm:t>
        <a:bodyPr/>
        <a:lstStyle/>
        <a:p>
          <a:endParaRPr lang="en-US"/>
        </a:p>
      </dgm:t>
    </dgm:pt>
    <dgm:pt modelId="{B5F86472-D382-4F13-953E-60AAEBFC1944}" type="sibTrans" cxnId="{A0984431-0DC5-4616-B041-7D775B27CB9B}">
      <dgm:prSet/>
      <dgm:spPr/>
      <dgm:t>
        <a:bodyPr/>
        <a:lstStyle/>
        <a:p>
          <a:endParaRPr lang="en-US"/>
        </a:p>
      </dgm:t>
    </dgm:pt>
    <dgm:pt modelId="{334F9B52-A990-4719-9497-E1873DA44A01}">
      <dgm:prSet phldrT="[Text]" custT="1"/>
      <dgm:spPr/>
      <dgm:t>
        <a:bodyPr/>
        <a:lstStyle/>
        <a:p>
          <a:pPr>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Theo </a:t>
          </a:r>
          <a:r>
            <a:rPr lang="en-US" sz="2600" dirty="0" err="1" smtClean="0">
              <a:latin typeface="Arial" panose="020B0604020202020204" pitchFamily="34" charset="0"/>
              <a:cs typeface="Arial" panose="020B0604020202020204" pitchFamily="34" charset="0"/>
            </a:rPr>
            <a:t>dõi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báo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việc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tổ</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chức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thực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hiện</a:t>
          </a: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dgm:t>
    </dgm:pt>
    <dgm:pt modelId="{FFDF3428-E858-4221-A2D9-BD54D62E4B67}" type="parTrans" cxnId="{F321FAAE-C83C-49DB-8D9A-1DFEAE19886E}">
      <dgm:prSet/>
      <dgm:spPr/>
      <dgm:t>
        <a:bodyPr/>
        <a:lstStyle/>
        <a:p>
          <a:endParaRPr lang="en-US"/>
        </a:p>
      </dgm:t>
    </dgm:pt>
    <dgm:pt modelId="{2C169D35-795D-4B15-B4D3-E6EF72AE1709}" type="sibTrans" cxnId="{F321FAAE-C83C-49DB-8D9A-1DFEAE19886E}">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1"/>
      <dgm:spPr/>
      <dgm:t>
        <a:bodyPr/>
        <a:lstStyle/>
        <a:p>
          <a:endParaRPr lang="en-US"/>
        </a:p>
      </dgm:t>
    </dgm:pt>
    <dgm:pt modelId="{4ECCFA50-82B3-49AC-8770-833B192A9616}" type="pres">
      <dgm:prSet presAssocID="{A3FD4522-0998-41F5-BC5D-B82C1FABE1E6}" presName="parentText" presStyleLbl="node1" presStyleIdx="0" presStyleCnt="1">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1">
        <dgm:presLayoutVars>
          <dgm:bulletEnabled val="1"/>
        </dgm:presLayoutVars>
      </dgm:prSet>
      <dgm:spPr/>
      <dgm:t>
        <a:bodyPr/>
        <a:lstStyle/>
        <a:p>
          <a:endParaRPr lang="en-US"/>
        </a:p>
      </dgm:t>
    </dgm:pt>
  </dgm:ptLst>
  <dgm:cxnLst>
    <dgm:cxn modelId="{852BA5FC-F853-4687-9BCD-4A265FBD61F4}" type="presOf" srcId="{A3FD4522-0998-41F5-BC5D-B82C1FABE1E6}" destId="{4ECCFA50-82B3-49AC-8770-833B192A9616}" srcOrd="1" destOrd="0" presId="urn:microsoft.com/office/officeart/2005/8/layout/list1"/>
    <dgm:cxn modelId="{7338C9D3-8E0E-40DA-AD94-F870009503EF}" type="presOf" srcId="{A3FD4522-0998-41F5-BC5D-B82C1FABE1E6}" destId="{2834B2FE-8E79-4A20-A68F-3124E3298059}" srcOrd="0" destOrd="0" presId="urn:microsoft.com/office/officeart/2005/8/layout/list1"/>
    <dgm:cxn modelId="{52C5DD57-3372-4E33-A750-B460FA6F323F}" type="presOf" srcId="{EB721B18-EBDF-48FA-B8DA-40EA1B825248}" destId="{E1611986-4738-4630-846A-FD17A4E7ED63}" srcOrd="0" destOrd="2" presId="urn:microsoft.com/office/officeart/2005/8/layout/list1"/>
    <dgm:cxn modelId="{96D61D9C-FD0B-45B8-ADBD-1A7A419055FB}" type="presOf" srcId="{71169A82-2B3F-4E8C-8E00-2E717863DBF2}" destId="{450CE677-4216-4918-9115-F248A18AD8D8}" srcOrd="0" destOrd="0" presId="urn:microsoft.com/office/officeart/2005/8/layout/list1"/>
    <dgm:cxn modelId="{A0984431-0DC5-4616-B041-7D775B27CB9B}" srcId="{A3FD4522-0998-41F5-BC5D-B82C1FABE1E6}" destId="{EB721B18-EBDF-48FA-B8DA-40EA1B825248}" srcOrd="2" destOrd="0" parTransId="{4FA77494-0D5D-4F5B-8022-9A1FA1C5E46E}" sibTransId="{B5F86472-D382-4F13-953E-60AAEBFC1944}"/>
    <dgm:cxn modelId="{A65D1A40-0A9A-4374-9C12-5B8E08686599}" type="presOf" srcId="{1C40D2F2-23C8-4BC7-93FA-591AA2915D0C}" destId="{E1611986-4738-4630-846A-FD17A4E7ED63}"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9202477E-A8EC-4E95-8DC0-01E96D093332}" srcId="{A3FD4522-0998-41F5-BC5D-B82C1FABE1E6}" destId="{1C40D2F2-23C8-4BC7-93FA-591AA2915D0C}" srcOrd="0" destOrd="0" parTransId="{A2E01FD7-2C5C-4E5D-908D-87C65B971308}" sibTransId="{744D6774-78E9-40DD-BDB5-175C5EA55064}"/>
    <dgm:cxn modelId="{CAE0D03A-0857-4D1F-BCD7-E0310E5F594B}" srcId="{A3FD4522-0998-41F5-BC5D-B82C1FABE1E6}" destId="{DA00CC21-F5E1-4047-84C1-D67A64AEDD66}" srcOrd="1" destOrd="0" parTransId="{24F45D66-8B58-4B67-BBD5-8838F49AC6AA}" sibTransId="{50EA514A-59D7-41D6-91B8-8BB7E98651B5}"/>
    <dgm:cxn modelId="{DEACF464-296C-42BA-9900-E3A61102F77E}" type="presOf" srcId="{334F9B52-A990-4719-9497-E1873DA44A01}" destId="{E1611986-4738-4630-846A-FD17A4E7ED63}" srcOrd="0" destOrd="3" presId="urn:microsoft.com/office/officeart/2005/8/layout/list1"/>
    <dgm:cxn modelId="{B0F625AA-0F34-448C-BBA6-9863CD67965E}" type="presOf" srcId="{DA00CC21-F5E1-4047-84C1-D67A64AEDD66}" destId="{E1611986-4738-4630-846A-FD17A4E7ED63}" srcOrd="0" destOrd="1" presId="urn:microsoft.com/office/officeart/2005/8/layout/list1"/>
    <dgm:cxn modelId="{F321FAAE-C83C-49DB-8D9A-1DFEAE19886E}" srcId="{A3FD4522-0998-41F5-BC5D-B82C1FABE1E6}" destId="{334F9B52-A990-4719-9497-E1873DA44A01}" srcOrd="3" destOrd="0" parTransId="{FFDF3428-E858-4221-A2D9-BD54D62E4B67}" sibTransId="{2C169D35-795D-4B15-B4D3-E6EF72AE1709}"/>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rõ</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cầu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tiếp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theo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vụ</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Bộ</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cầu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Bộ</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Rút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gọn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soát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hướng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Lãnh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hồ</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liệu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cứ</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Theo </a:t>
          </a:r>
          <a:r>
            <a:rPr lang="en-US" sz="2800" dirty="0" err="1" smtClean="0">
              <a:latin typeface="Arial" panose="020B0604020202020204" pitchFamily="34" charset="0"/>
              <a:cs typeface="Arial" panose="020B0604020202020204" pitchFamily="34" charset="0"/>
            </a:rPr>
            <a:t>đó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cứ</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thảo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đổi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dẫn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chiếu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hình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để</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văn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ảnh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hưởng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thống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nâng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trưởng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đẩy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thành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Theo </a:t>
          </a:r>
          <a:r>
            <a:rPr lang="en-US" sz="2800" dirty="0" err="1" smtClean="0">
              <a:latin typeface="Arial" panose="020B0604020202020204" pitchFamily="34" charset="0"/>
              <a:cs typeface="Arial" panose="020B0604020202020204" pitchFamily="34" charset="0"/>
            </a:rPr>
            <a:t>đó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đùn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đẩy</a:t>
          </a:r>
          <a:r>
            <a:rPr lang="en-US" sz="2800" dirty="0" smtClean="0">
              <a:latin typeface="Arial" panose="020B0604020202020204" pitchFamily="34" charset="0"/>
              <a:cs typeface="Arial" panose="020B0604020202020204" pitchFamily="34" charset="0"/>
            </a:rPr>
            <a:t>, né </a:t>
          </a:r>
          <a:r>
            <a:rPr lang="en-US" sz="2800" dirty="0" err="1" smtClean="0">
              <a:latin typeface="Arial" panose="020B0604020202020204" pitchFamily="34" charset="0"/>
              <a:cs typeface="Arial" panose="020B0604020202020204" pitchFamily="34" charset="0"/>
            </a:rPr>
            <a:t>tránh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để</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thành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bảo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đảm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lượng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cứu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bổ</a:t>
          </a:r>
          <a:r>
            <a:rPr lang="en-US" sz="3600" dirty="0" smtClean="0">
              <a:latin typeface="Arial" panose="020B0604020202020204" pitchFamily="34" charset="0"/>
              <a:cs typeface="Arial" panose="020B0604020202020204" pitchFamily="34" charset="0"/>
            </a:rPr>
            <a:t> sung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chủ</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tin, </a:t>
          </a:r>
          <a:r>
            <a:rPr lang="en-US" sz="3600" dirty="0" err="1" smtClean="0">
              <a:latin typeface="Arial" panose="020B0604020202020204" pitchFamily="34" charset="0"/>
              <a:cs typeface="Arial" panose="020B0604020202020204" pitchFamily="34" charset="0"/>
            </a:rPr>
            <a:t>phối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hợp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hỗn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hợp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Kết luận dành cho Tổ chức giám định tư pháp theo vụ 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bàn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mẫu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vật</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85654"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trách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nội</a:t>
          </a:r>
          <a:r>
            <a:rPr lang="en-US" sz="3600" dirty="0" smtClean="0">
              <a:latin typeface="Arial" panose="020B0604020202020204" pitchFamily="34" charset="0"/>
              <a:cs typeface="Arial" panose="020B0604020202020204" pitchFamily="34" charset="0"/>
            </a:rPr>
            <a:t> dung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r>
            <a:rPr lang="en-US" sz="3600" dirty="0" smtClean="0">
              <a:latin typeface="Arial" panose="020B0604020202020204" pitchFamily="34" charset="0"/>
              <a:cs typeface="Arial" panose="020B0604020202020204" pitchFamily="34" charset="0"/>
            </a:rPr>
            <a:t>/</a:t>
          </a:r>
          <a:r>
            <a:rPr lang="en-US" sz="3600" dirty="0" err="1" smtClean="0">
              <a:latin typeface="Arial" panose="020B0604020202020204" pitchFamily="34" charset="0"/>
              <a:cs typeface="Arial" panose="020B0604020202020204" pitchFamily="34" charset="0"/>
            </a:rPr>
            <a:t>đột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xuất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đảm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dõi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từ</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thúc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hồ</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ứng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toán</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chi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Theo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dự</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dẫn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văn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bảo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đảm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rõ</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ràng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dụng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11802"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t>Nghiên</a:t>
          </a:r>
          <a:r>
            <a:rPr lang="en-US" sz="3200" dirty="0" smtClean="0"/>
            <a:t> </a:t>
          </a:r>
          <a:r>
            <a:rPr lang="en-US" sz="3200" dirty="0" err="1" smtClean="0"/>
            <a:t>cứu</a:t>
          </a:r>
          <a:r>
            <a:rPr lang="en-US" sz="3200" dirty="0" smtClean="0"/>
            <a:t> </a:t>
          </a:r>
          <a:r>
            <a:rPr lang="en-US" sz="3200" dirty="0" err="1" smtClean="0"/>
            <a:t>quy</a:t>
          </a:r>
          <a:r>
            <a:rPr lang="en-US" sz="3200" dirty="0" smtClean="0"/>
            <a:t> </a:t>
          </a:r>
          <a:r>
            <a:rPr lang="en-US" sz="3200" dirty="0" err="1" smtClean="0"/>
            <a:t>định</a:t>
          </a:r>
          <a:r>
            <a:rPr lang="en-US" sz="3200" dirty="0" smtClean="0"/>
            <a:t> </a:t>
          </a:r>
          <a:r>
            <a:rPr lang="en-US" sz="3200" dirty="0" err="1" smtClean="0"/>
            <a:t>rõ</a:t>
          </a:r>
          <a:r>
            <a:rPr lang="en-US" sz="3200" dirty="0" smtClean="0"/>
            <a:t> </a:t>
          </a:r>
          <a:r>
            <a:rPr lang="en-US" sz="3200" dirty="0" err="1" smtClean="0"/>
            <a:t>về</a:t>
          </a:r>
          <a:r>
            <a:rPr lang="en-US" sz="3200" dirty="0" smtClean="0"/>
            <a:t> </a:t>
          </a:r>
          <a:r>
            <a:rPr lang="en-US" sz="3200" dirty="0" err="1" smtClean="0"/>
            <a:t>phân</a:t>
          </a:r>
          <a:r>
            <a:rPr lang="en-US" sz="3200" dirty="0" smtClean="0"/>
            <a:t> </a:t>
          </a:r>
          <a:r>
            <a:rPr lang="en-US" sz="3200" dirty="0" err="1" smtClean="0"/>
            <a:t>cấp</a:t>
          </a:r>
          <a:r>
            <a:rPr lang="en-US" sz="3200" dirty="0" smtClean="0"/>
            <a:t> </a:t>
          </a:r>
          <a:r>
            <a:rPr lang="en-US" sz="3200" dirty="0" err="1" smtClean="0"/>
            <a:t>thẩm</a:t>
          </a:r>
          <a:r>
            <a:rPr lang="en-US" sz="3200" dirty="0" smtClean="0"/>
            <a:t> </a:t>
          </a:r>
          <a:r>
            <a:rPr lang="en-US" sz="3200" dirty="0" err="1" smtClean="0"/>
            <a:t>quyền</a:t>
          </a:r>
          <a:r>
            <a:rPr lang="en-US" sz="3200" dirty="0" smtClean="0"/>
            <a:t> </a:t>
          </a:r>
          <a:r>
            <a:rPr lang="en-US" sz="3200" dirty="0" err="1" smtClean="0"/>
            <a:t>có</a:t>
          </a:r>
          <a:r>
            <a:rPr lang="en-US" sz="3200" dirty="0" smtClean="0"/>
            <a:t> </a:t>
          </a:r>
          <a:r>
            <a:rPr lang="en-US" sz="3200" dirty="0" err="1" smtClean="0"/>
            <a:t>trách</a:t>
          </a:r>
          <a:r>
            <a:rPr lang="en-US" sz="3200" dirty="0" smtClean="0"/>
            <a:t> </a:t>
          </a:r>
          <a:r>
            <a:rPr lang="en-US" sz="3200" dirty="0" err="1" smtClean="0"/>
            <a:t>nhiệm</a:t>
          </a:r>
          <a:r>
            <a:rPr lang="en-US" sz="3200" dirty="0" smtClean="0"/>
            <a:t> </a:t>
          </a:r>
          <a:r>
            <a:rPr lang="en-US" sz="3200" dirty="0" err="1" smtClean="0"/>
            <a:t>tiếp</a:t>
          </a:r>
          <a:r>
            <a:rPr lang="en-US" sz="3200" dirty="0" smtClean="0"/>
            <a:t> </a:t>
          </a:r>
          <a:r>
            <a:rPr lang="en-US" sz="3200" dirty="0" err="1" smtClean="0"/>
            <a:t>nhận</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việc</a:t>
          </a:r>
          <a:r>
            <a:rPr lang="en-US" sz="3200" dirty="0" smtClean="0"/>
            <a:t> </a:t>
          </a:r>
          <a:r>
            <a:rPr lang="en-US" sz="3200" dirty="0" err="1" smtClean="0"/>
            <a:t>trưng</a:t>
          </a:r>
          <a:r>
            <a:rPr lang="en-US" sz="3200" dirty="0" smtClean="0"/>
            <a:t> </a:t>
          </a:r>
          <a:r>
            <a:rPr lang="en-US" sz="3200" dirty="0" err="1" smtClean="0"/>
            <a:t>cầu</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giữa</a:t>
          </a:r>
          <a:r>
            <a:rPr lang="en-US" sz="3200" dirty="0" smtClean="0"/>
            <a:t> </a:t>
          </a:r>
          <a:r>
            <a:rPr lang="en-US" sz="3200" dirty="0" err="1" smtClean="0"/>
            <a:t>cấp</a:t>
          </a:r>
          <a:r>
            <a:rPr lang="en-US" sz="3200" dirty="0" smtClean="0"/>
            <a:t> </a:t>
          </a:r>
          <a:r>
            <a:rPr lang="en-US" sz="3200" dirty="0" err="1" smtClean="0"/>
            <a:t>Trung</a:t>
          </a:r>
          <a:r>
            <a:rPr lang="en-US" sz="3200" dirty="0" smtClean="0"/>
            <a:t> </a:t>
          </a:r>
          <a:r>
            <a:rPr lang="en-US" sz="3200" dirty="0" err="1" smtClean="0"/>
            <a:t>ương</a:t>
          </a:r>
          <a:r>
            <a:rPr lang="en-US" sz="3200" dirty="0" smtClean="0"/>
            <a:t> </a:t>
          </a:r>
          <a:r>
            <a:rPr lang="en-US" sz="3200" dirty="0" err="1" smtClean="0"/>
            <a:t>và</a:t>
          </a:r>
          <a:r>
            <a:rPr lang="en-US" sz="3200" dirty="0" smtClean="0"/>
            <a:t> </a:t>
          </a:r>
          <a:r>
            <a:rPr lang="en-US" sz="3200" dirty="0" err="1" smtClean="0"/>
            <a:t>địa</a:t>
          </a:r>
          <a:r>
            <a:rPr lang="en-US" sz="3200" dirty="0" smtClean="0"/>
            <a:t> </a:t>
          </a:r>
          <a:r>
            <a:rPr lang="en-US" sz="3200" dirty="0" err="1" smtClean="0"/>
            <a:t>phương</a:t>
          </a:r>
          <a:r>
            <a:rPr lang="en-US" sz="3200" dirty="0" smtClean="0"/>
            <a:t>. </a:t>
          </a:r>
          <a:r>
            <a:rPr lang="en-US" sz="3200" dirty="0" err="1" smtClean="0"/>
            <a:t>Hiện</a:t>
          </a:r>
          <a:r>
            <a:rPr lang="en-US" sz="3200" dirty="0" smtClean="0"/>
            <a:t> nay </a:t>
          </a:r>
          <a:r>
            <a:rPr lang="en-US" sz="3200" dirty="0" err="1" smtClean="0"/>
            <a:t>nội</a:t>
          </a:r>
          <a:r>
            <a:rPr lang="en-US" sz="3200" dirty="0" smtClean="0"/>
            <a:t> dung </a:t>
          </a:r>
          <a:r>
            <a:rPr lang="en-US" sz="3200" dirty="0" err="1" smtClean="0"/>
            <a:t>này</a:t>
          </a:r>
          <a:r>
            <a:rPr lang="en-US" sz="3200" dirty="0" smtClean="0"/>
            <a:t> </a:t>
          </a:r>
          <a:r>
            <a:rPr lang="en-US" sz="3200" dirty="0" err="1" smtClean="0"/>
            <a:t>đã</a:t>
          </a:r>
          <a:r>
            <a:rPr lang="en-US" sz="3200" dirty="0" smtClean="0"/>
            <a:t> </a:t>
          </a:r>
          <a:r>
            <a:rPr lang="en-US" sz="3200" dirty="0" err="1" smtClean="0"/>
            <a:t>và</a:t>
          </a:r>
          <a:r>
            <a:rPr lang="en-US" sz="3200" dirty="0" smtClean="0"/>
            <a:t> </a:t>
          </a:r>
          <a:r>
            <a:rPr lang="en-US" sz="3200" dirty="0" err="1" smtClean="0"/>
            <a:t>đang</a:t>
          </a:r>
          <a:r>
            <a:rPr lang="en-US" sz="3200" dirty="0" smtClean="0"/>
            <a:t> </a:t>
          </a:r>
          <a:r>
            <a:rPr lang="en-US" sz="3200" dirty="0" err="1" smtClean="0"/>
            <a:t>được</a:t>
          </a:r>
          <a:r>
            <a:rPr lang="en-US" sz="3200" dirty="0" smtClean="0"/>
            <a:t> </a:t>
          </a:r>
          <a:r>
            <a:rPr lang="en-US" sz="3200" dirty="0" err="1" smtClean="0"/>
            <a:t>thể</a:t>
          </a:r>
          <a:r>
            <a:rPr lang="en-US" sz="3200" dirty="0" smtClean="0"/>
            <a:t> </a:t>
          </a:r>
          <a:r>
            <a:rPr lang="en-US" sz="3200" dirty="0" err="1" smtClean="0"/>
            <a:t>hiện</a:t>
          </a:r>
          <a:r>
            <a:rPr lang="en-US" sz="3200" dirty="0" smtClean="0"/>
            <a:t> </a:t>
          </a:r>
          <a:r>
            <a:rPr lang="en-US" sz="3200" dirty="0" err="1" smtClean="0"/>
            <a:t>tại</a:t>
          </a:r>
          <a:r>
            <a:rPr lang="en-US" sz="3200" dirty="0" smtClean="0"/>
            <a:t> </a:t>
          </a:r>
          <a:r>
            <a:rPr lang="en-US" sz="3200" dirty="0" err="1" smtClean="0"/>
            <a:t>Thông</a:t>
          </a:r>
          <a:r>
            <a:rPr lang="en-US" sz="3200" dirty="0" smtClean="0"/>
            <a:t> </a:t>
          </a:r>
          <a:r>
            <a:rPr lang="en-US" sz="3200" dirty="0" err="1" smtClean="0"/>
            <a:t>tư</a:t>
          </a:r>
          <a:r>
            <a:rPr lang="en-US" sz="3200" dirty="0" smtClean="0"/>
            <a:t> </a:t>
          </a:r>
          <a:r>
            <a:rPr lang="en-US" sz="3200" dirty="0" err="1" smtClean="0"/>
            <a:t>liên</a:t>
          </a:r>
          <a:r>
            <a:rPr lang="en-US" sz="3200" dirty="0" smtClean="0"/>
            <a:t> </a:t>
          </a:r>
          <a:r>
            <a:rPr lang="en-US" sz="3200" dirty="0" err="1" smtClean="0"/>
            <a:t>tịch</a:t>
          </a:r>
          <a:r>
            <a:rPr lang="en-US" sz="3200" dirty="0" smtClean="0"/>
            <a:t> do </a:t>
          </a:r>
          <a:r>
            <a:rPr lang="en-US" sz="3200" dirty="0" err="1" smtClean="0"/>
            <a:t>Bộ</a:t>
          </a:r>
          <a:r>
            <a:rPr lang="en-US" sz="3200" dirty="0" smtClean="0"/>
            <a:t> </a:t>
          </a:r>
          <a:r>
            <a:rPr lang="en-US" sz="3200" dirty="0" err="1" smtClean="0"/>
            <a:t>Công</a:t>
          </a:r>
          <a:r>
            <a:rPr lang="en-US" sz="3200" dirty="0" smtClean="0"/>
            <a:t> an </a:t>
          </a:r>
          <a:r>
            <a:rPr lang="en-US" sz="3200" dirty="0" err="1" smtClean="0"/>
            <a:t>chủ</a:t>
          </a:r>
          <a:r>
            <a:rPr lang="en-US" sz="3200" dirty="0" smtClean="0"/>
            <a:t> </a:t>
          </a:r>
          <a:r>
            <a:rPr lang="en-US" sz="3200" dirty="0" err="1" smtClean="0"/>
            <a:t>trì</a:t>
          </a:r>
          <a:r>
            <a:rPr lang="en-US" sz="3200" dirty="0" smtClean="0"/>
            <a:t> </a:t>
          </a:r>
          <a:r>
            <a:rPr lang="en-US" sz="3200" dirty="0" err="1" smtClean="0"/>
            <a:t>soạn</a:t>
          </a:r>
          <a:r>
            <a:rPr lang="en-US" sz="3200" dirty="0" smtClean="0"/>
            <a:t> </a:t>
          </a:r>
          <a:r>
            <a:rPr lang="en-US" sz="3200" dirty="0" err="1" smtClean="0"/>
            <a:t>thảo</a:t>
          </a:r>
          <a:r>
            <a:rPr lang="en-US" sz="3200" dirty="0" smtClean="0"/>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86535"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39FE2-98F1-4E46-9A67-7D360C8EA426}" type="doc">
      <dgm:prSet loTypeId="urn:microsoft.com/office/officeart/2005/8/layout/bProcess4" loCatId="process" qsTypeId="urn:microsoft.com/office/officeart/2005/8/quickstyle/simple1" qsCatId="simple" csTypeId="urn:microsoft.com/office/officeart/2005/8/colors/accent1_2" csCatId="accent1" phldr="1"/>
      <dgm:spPr/>
    </dgm:pt>
    <dgm:pt modelId="{FD5C3545-2F98-44EF-A9FE-59DB6B1ADF29}">
      <dgm:prSet phldrT="[Text]"/>
      <dgm:spPr/>
      <dgm:t>
        <a:bodyPr/>
        <a:lstStyle/>
        <a:p>
          <a:r>
            <a:rPr lang="vi-VN" b="1" dirty="0"/>
            <a:t>Bước 1. </a:t>
          </a:r>
          <a:r>
            <a:rPr lang="vi-VN" dirty="0"/>
            <a:t>Lựa chọn, tiếp nhận quyết định trưng cầu </a:t>
          </a:r>
          <a:r>
            <a:rPr lang="en-US" dirty="0" smtClean="0"/>
            <a:t>(</a:t>
          </a:r>
          <a:r>
            <a:rPr lang="en-US" dirty="0" err="1" smtClean="0"/>
            <a:t>Điều</a:t>
          </a:r>
          <a:r>
            <a:rPr lang="en-US" dirty="0" smtClean="0"/>
            <a:t> 11)</a:t>
          </a:r>
          <a:endParaRPr lang="en-US" dirty="0"/>
        </a:p>
      </dgm:t>
    </dgm:pt>
    <dgm:pt modelId="{D6E3B562-9F66-4B76-A343-59A10FAF1EB2}" type="parTrans" cxnId="{01948777-FF08-4AE5-8AA0-876380129344}">
      <dgm:prSet/>
      <dgm:spPr/>
      <dgm:t>
        <a:bodyPr/>
        <a:lstStyle/>
        <a:p>
          <a:endParaRPr lang="en-US"/>
        </a:p>
      </dgm:t>
    </dgm:pt>
    <dgm:pt modelId="{FB9F19A2-DAAC-4143-9AE0-45D649F05E8B}" type="sibTrans" cxnId="{01948777-FF08-4AE5-8AA0-876380129344}">
      <dgm:prSet/>
      <dgm:spPr/>
      <dgm:t>
        <a:bodyPr/>
        <a:lstStyle/>
        <a:p>
          <a:endParaRPr lang="en-US"/>
        </a:p>
      </dgm:t>
    </dgm:pt>
    <dgm:pt modelId="{08F707CC-36C7-4611-8832-B67711C5B465}">
      <dgm:prSet phldrT="[Text]"/>
      <dgm:spPr/>
      <dgm:t>
        <a:bodyPr/>
        <a:lstStyle/>
        <a:p>
          <a:r>
            <a:rPr lang="vi-VN" b="1" dirty="0"/>
            <a:t>Bước 2. </a:t>
          </a:r>
          <a:r>
            <a:rPr lang="vi-VN" dirty="0"/>
            <a:t>Giao nhận, mở niêm phong </a:t>
          </a:r>
          <a:r>
            <a:rPr lang="en-US" dirty="0" smtClean="0"/>
            <a:t>(</a:t>
          </a:r>
          <a:r>
            <a:rPr lang="en-US" dirty="0" err="1" smtClean="0"/>
            <a:t>Điều</a:t>
          </a:r>
          <a:r>
            <a:rPr lang="en-US" dirty="0" smtClean="0"/>
            <a:t> 13)</a:t>
          </a:r>
          <a:endParaRPr lang="en-US" dirty="0"/>
        </a:p>
      </dgm:t>
    </dgm:pt>
    <dgm:pt modelId="{EBC446AC-CC1F-4AC0-BD65-FB0394DA86BF}" type="parTrans" cxnId="{4736CAA3-2F8E-472F-A749-34AED13E6C6C}">
      <dgm:prSet/>
      <dgm:spPr/>
      <dgm:t>
        <a:bodyPr/>
        <a:lstStyle/>
        <a:p>
          <a:endParaRPr lang="en-US"/>
        </a:p>
      </dgm:t>
    </dgm:pt>
    <dgm:pt modelId="{993F9DD4-E518-4EB7-92C0-E7BF12DA5926}" type="sibTrans" cxnId="{4736CAA3-2F8E-472F-A749-34AED13E6C6C}">
      <dgm:prSet/>
      <dgm:spPr/>
      <dgm:t>
        <a:bodyPr/>
        <a:lstStyle/>
        <a:p>
          <a:endParaRPr lang="en-US"/>
        </a:p>
      </dgm:t>
    </dgm:pt>
    <dgm:pt modelId="{AA299372-3005-4282-9924-032D83EA2D4A}">
      <dgm:prSet phldrT="[Text]"/>
      <dgm:spPr/>
      <dgm:t>
        <a:bodyPr/>
        <a:lstStyle/>
        <a:p>
          <a:r>
            <a:rPr lang="vi-VN" b="1" dirty="0"/>
            <a:t>Bước 3. </a:t>
          </a:r>
          <a:r>
            <a:rPr lang="vi-VN" dirty="0"/>
            <a:t>Chuẩn bị giám định tư pháp </a:t>
          </a:r>
          <a:r>
            <a:rPr lang="en-US" dirty="0" smtClean="0"/>
            <a:t>(</a:t>
          </a:r>
          <a:r>
            <a:rPr lang="en-US" dirty="0" err="1" smtClean="0"/>
            <a:t>Điều</a:t>
          </a:r>
          <a:r>
            <a:rPr lang="en-US" dirty="0" smtClean="0"/>
            <a:t> 14)</a:t>
          </a:r>
          <a:endParaRPr lang="en-US" dirty="0"/>
        </a:p>
      </dgm:t>
    </dgm:pt>
    <dgm:pt modelId="{3BA65890-C01A-4EB3-A245-D0636E6D0D9D}" type="parTrans" cxnId="{353D9A34-217B-4996-8258-0AE0FD0FDC77}">
      <dgm:prSet/>
      <dgm:spPr/>
      <dgm:t>
        <a:bodyPr/>
        <a:lstStyle/>
        <a:p>
          <a:endParaRPr lang="en-US"/>
        </a:p>
      </dgm:t>
    </dgm:pt>
    <dgm:pt modelId="{98A3D807-A3D5-4B2F-818C-44E621697BD8}" type="sibTrans" cxnId="{353D9A34-217B-4996-8258-0AE0FD0FDC77}">
      <dgm:prSet/>
      <dgm:spPr/>
      <dgm:t>
        <a:bodyPr/>
        <a:lstStyle/>
        <a:p>
          <a:endParaRPr lang="en-US"/>
        </a:p>
      </dgm:t>
    </dgm:pt>
    <dgm:pt modelId="{05175E90-BB25-4A45-ABFA-CB9BB624A18B}">
      <dgm:prSet/>
      <dgm:spPr/>
      <dgm:t>
        <a:bodyPr/>
        <a:lstStyle/>
        <a:p>
          <a:r>
            <a:rPr lang="vi-VN" b="1" dirty="0"/>
            <a:t>Bước 4. </a:t>
          </a:r>
          <a:r>
            <a:rPr lang="vi-VN" dirty="0"/>
            <a:t>Tổ chức thực hiện giám định tư pháp </a:t>
          </a:r>
          <a:r>
            <a:rPr lang="en-US" dirty="0" smtClean="0"/>
            <a:t>(</a:t>
          </a:r>
          <a:r>
            <a:rPr lang="en-US" dirty="0" err="1" smtClean="0"/>
            <a:t>Điều</a:t>
          </a:r>
          <a:r>
            <a:rPr lang="en-US" dirty="0" smtClean="0"/>
            <a:t> 15)</a:t>
          </a:r>
          <a:endParaRPr lang="en-US" dirty="0"/>
        </a:p>
      </dgm:t>
    </dgm:pt>
    <dgm:pt modelId="{7A6D9FFC-05AF-48BC-8763-7DD91A8A68B0}" type="parTrans" cxnId="{C0825163-1612-42D0-9AB8-8DEBA40686D2}">
      <dgm:prSet/>
      <dgm:spPr/>
      <dgm:t>
        <a:bodyPr/>
        <a:lstStyle/>
        <a:p>
          <a:endParaRPr lang="en-US"/>
        </a:p>
      </dgm:t>
    </dgm:pt>
    <dgm:pt modelId="{4E8F99A8-3EA0-4CBC-9309-49F6BBA8F3F5}" type="sibTrans" cxnId="{C0825163-1612-42D0-9AB8-8DEBA40686D2}">
      <dgm:prSet/>
      <dgm:spPr/>
      <dgm:t>
        <a:bodyPr/>
        <a:lstStyle/>
        <a:p>
          <a:endParaRPr lang="en-US"/>
        </a:p>
      </dgm:t>
    </dgm:pt>
    <dgm:pt modelId="{A767FD54-F789-4672-B506-EF0B0C262518}">
      <dgm:prSet/>
      <dgm:spPr/>
      <dgm:t>
        <a:bodyPr/>
        <a:lstStyle/>
        <a:p>
          <a:r>
            <a:rPr lang="vi-VN" b="1" dirty="0"/>
            <a:t>Bước 5. </a:t>
          </a:r>
          <a:r>
            <a:rPr lang="vi-VN" dirty="0"/>
            <a:t>Kết luận giám định tư pháp </a:t>
          </a:r>
          <a:r>
            <a:rPr lang="en-US" dirty="0" smtClean="0"/>
            <a:t>(</a:t>
          </a:r>
          <a:r>
            <a:rPr lang="en-US" dirty="0" err="1" smtClean="0"/>
            <a:t>Điều</a:t>
          </a:r>
          <a:r>
            <a:rPr lang="en-US" dirty="0" smtClean="0"/>
            <a:t> 16)</a:t>
          </a:r>
          <a:endParaRPr lang="en-US" dirty="0"/>
        </a:p>
      </dgm:t>
    </dgm:pt>
    <dgm:pt modelId="{BBD7D927-F91C-4103-A93C-B2BFF550839A}" type="parTrans" cxnId="{C410E4D2-E06F-4445-B6EE-A17ABF814EC6}">
      <dgm:prSet/>
      <dgm:spPr/>
      <dgm:t>
        <a:bodyPr/>
        <a:lstStyle/>
        <a:p>
          <a:endParaRPr lang="en-US"/>
        </a:p>
      </dgm:t>
    </dgm:pt>
    <dgm:pt modelId="{C60E990E-9D58-4E46-9853-B76CB230D467}" type="sibTrans" cxnId="{C410E4D2-E06F-4445-B6EE-A17ABF814EC6}">
      <dgm:prSet/>
      <dgm:spPr/>
      <dgm:t>
        <a:bodyPr/>
        <a:lstStyle/>
        <a:p>
          <a:endParaRPr lang="en-US"/>
        </a:p>
      </dgm:t>
    </dgm:pt>
    <dgm:pt modelId="{24C3B473-8CBE-4C5F-B7B1-968515EE60D1}">
      <dgm:prSet/>
      <dgm:spPr/>
      <dgm:t>
        <a:bodyPr/>
        <a:lstStyle/>
        <a:p>
          <a:r>
            <a:rPr lang="vi-VN" b="1" dirty="0"/>
            <a:t>Bước 6. </a:t>
          </a:r>
          <a:r>
            <a:rPr lang="vi-VN" dirty="0"/>
            <a:t>Bàn giao kết luận giám định tư pháp </a:t>
          </a:r>
          <a:r>
            <a:rPr lang="en-US" dirty="0" smtClean="0"/>
            <a:t>(</a:t>
          </a:r>
          <a:r>
            <a:rPr lang="en-US" dirty="0" err="1" smtClean="0"/>
            <a:t>Điều</a:t>
          </a:r>
          <a:r>
            <a:rPr lang="en-US" dirty="0" smtClean="0"/>
            <a:t> 17)</a:t>
          </a:r>
          <a:endParaRPr lang="en-US" dirty="0"/>
        </a:p>
      </dgm:t>
    </dgm:pt>
    <dgm:pt modelId="{D92C0EE5-B45E-4074-823F-D9705D5E1C43}" type="parTrans" cxnId="{B56B8EDF-43D6-404D-9402-4D081E1C0156}">
      <dgm:prSet/>
      <dgm:spPr/>
      <dgm:t>
        <a:bodyPr/>
        <a:lstStyle/>
        <a:p>
          <a:endParaRPr lang="en-US"/>
        </a:p>
      </dgm:t>
    </dgm:pt>
    <dgm:pt modelId="{F58C92A5-352B-428B-BED0-193F21701552}" type="sibTrans" cxnId="{B56B8EDF-43D6-404D-9402-4D081E1C0156}">
      <dgm:prSet/>
      <dgm:spPr/>
      <dgm:t>
        <a:bodyPr/>
        <a:lstStyle/>
        <a:p>
          <a:endParaRPr lang="en-US"/>
        </a:p>
      </dgm:t>
    </dgm:pt>
    <dgm:pt modelId="{6872F092-9EC2-4767-BE83-E3194C342D5E}">
      <dgm:prSet/>
      <dgm:spPr/>
      <dgm:t>
        <a:bodyPr/>
        <a:lstStyle/>
        <a:p>
          <a:r>
            <a:rPr lang="vi-VN" b="1" dirty="0"/>
            <a:t>Bước 7. </a:t>
          </a:r>
          <a:r>
            <a:rPr lang="vi-VN" dirty="0"/>
            <a:t>Lưu trữ hồ sơ giám định tư pháp </a:t>
          </a:r>
          <a:r>
            <a:rPr lang="en-US" dirty="0" smtClean="0"/>
            <a:t>(</a:t>
          </a:r>
          <a:r>
            <a:rPr lang="en-US" dirty="0" err="1" smtClean="0"/>
            <a:t>Điều</a:t>
          </a:r>
          <a:r>
            <a:rPr lang="en-US" dirty="0" smtClean="0"/>
            <a:t> 18)</a:t>
          </a:r>
          <a:endParaRPr lang="en-US" dirty="0"/>
        </a:p>
      </dgm:t>
    </dgm:pt>
    <dgm:pt modelId="{19BB3FAF-41EB-436B-9891-401FF40BF441}" type="parTrans" cxnId="{1842F553-5AB8-41C1-94DB-403B673E7C6E}">
      <dgm:prSet/>
      <dgm:spPr/>
      <dgm:t>
        <a:bodyPr/>
        <a:lstStyle/>
        <a:p>
          <a:endParaRPr lang="en-US"/>
        </a:p>
      </dgm:t>
    </dgm:pt>
    <dgm:pt modelId="{726CFF38-B6F0-4C8F-8F45-12B249C9E87B}" type="sibTrans" cxnId="{1842F553-5AB8-41C1-94DB-403B673E7C6E}">
      <dgm:prSet/>
      <dgm:spPr/>
      <dgm:t>
        <a:bodyPr/>
        <a:lstStyle/>
        <a:p>
          <a:endParaRPr lang="en-US"/>
        </a:p>
      </dgm:t>
    </dgm:pt>
    <dgm:pt modelId="{B09FD41C-7929-4EC2-8048-B42442E2396E}" type="pres">
      <dgm:prSet presAssocID="{AEC39FE2-98F1-4E46-9A67-7D360C8EA426}" presName="Name0" presStyleCnt="0">
        <dgm:presLayoutVars>
          <dgm:dir/>
          <dgm:resizeHandles/>
        </dgm:presLayoutVars>
      </dgm:prSet>
      <dgm:spPr/>
    </dgm:pt>
    <dgm:pt modelId="{A99432A1-78F2-4DDB-BF15-8CD811585C6B}" type="pres">
      <dgm:prSet presAssocID="{FD5C3545-2F98-44EF-A9FE-59DB6B1ADF29}" presName="compNode" presStyleCnt="0"/>
      <dgm:spPr/>
    </dgm:pt>
    <dgm:pt modelId="{30318189-F269-4C4A-B3BE-6FEC206B0649}" type="pres">
      <dgm:prSet presAssocID="{FD5C3545-2F98-44EF-A9FE-59DB6B1ADF29}" presName="dummyConnPt" presStyleCnt="0"/>
      <dgm:spPr/>
    </dgm:pt>
    <dgm:pt modelId="{782A1DEB-0B5A-4CE9-AFB6-01EDBA6311C9}" type="pres">
      <dgm:prSet presAssocID="{FD5C3545-2F98-44EF-A9FE-59DB6B1ADF29}" presName="node" presStyleLbl="node1" presStyleIdx="0" presStyleCnt="7">
        <dgm:presLayoutVars>
          <dgm:bulletEnabled val="1"/>
        </dgm:presLayoutVars>
      </dgm:prSet>
      <dgm:spPr/>
      <dgm:t>
        <a:bodyPr/>
        <a:lstStyle/>
        <a:p>
          <a:endParaRPr lang="en-US"/>
        </a:p>
      </dgm:t>
    </dgm:pt>
    <dgm:pt modelId="{93144D5B-2019-4363-89ED-EA97AF02A116}" type="pres">
      <dgm:prSet presAssocID="{FB9F19A2-DAAC-4143-9AE0-45D649F05E8B}" presName="sibTrans" presStyleLbl="bgSibTrans2D1" presStyleIdx="0" presStyleCnt="6"/>
      <dgm:spPr/>
      <dgm:t>
        <a:bodyPr/>
        <a:lstStyle/>
        <a:p>
          <a:endParaRPr lang="en-US"/>
        </a:p>
      </dgm:t>
    </dgm:pt>
    <dgm:pt modelId="{59AC3BB9-DEEF-4137-9E44-D87CF93B0089}" type="pres">
      <dgm:prSet presAssocID="{08F707CC-36C7-4611-8832-B67711C5B465}" presName="compNode" presStyleCnt="0"/>
      <dgm:spPr/>
    </dgm:pt>
    <dgm:pt modelId="{C934F689-171C-4A62-B782-B0DB318976A1}" type="pres">
      <dgm:prSet presAssocID="{08F707CC-36C7-4611-8832-B67711C5B465}" presName="dummyConnPt" presStyleCnt="0"/>
      <dgm:spPr/>
    </dgm:pt>
    <dgm:pt modelId="{B96CED7D-C10E-4C8C-9940-9B2CE7D3C4EA}" type="pres">
      <dgm:prSet presAssocID="{08F707CC-36C7-4611-8832-B67711C5B465}" presName="node" presStyleLbl="node1" presStyleIdx="1" presStyleCnt="7">
        <dgm:presLayoutVars>
          <dgm:bulletEnabled val="1"/>
        </dgm:presLayoutVars>
      </dgm:prSet>
      <dgm:spPr/>
      <dgm:t>
        <a:bodyPr/>
        <a:lstStyle/>
        <a:p>
          <a:endParaRPr lang="en-US"/>
        </a:p>
      </dgm:t>
    </dgm:pt>
    <dgm:pt modelId="{F7B60123-D324-4184-942B-7B58AFB4E6EB}" type="pres">
      <dgm:prSet presAssocID="{993F9DD4-E518-4EB7-92C0-E7BF12DA5926}" presName="sibTrans" presStyleLbl="bgSibTrans2D1" presStyleIdx="1" presStyleCnt="6"/>
      <dgm:spPr/>
      <dgm:t>
        <a:bodyPr/>
        <a:lstStyle/>
        <a:p>
          <a:endParaRPr lang="en-US"/>
        </a:p>
      </dgm:t>
    </dgm:pt>
    <dgm:pt modelId="{1394C243-AEB6-445C-80B3-4C763F3DE219}" type="pres">
      <dgm:prSet presAssocID="{AA299372-3005-4282-9924-032D83EA2D4A}" presName="compNode" presStyleCnt="0"/>
      <dgm:spPr/>
    </dgm:pt>
    <dgm:pt modelId="{821AE359-0105-4FA1-8EA8-5BD977EB08E0}" type="pres">
      <dgm:prSet presAssocID="{AA299372-3005-4282-9924-032D83EA2D4A}" presName="dummyConnPt" presStyleCnt="0"/>
      <dgm:spPr/>
    </dgm:pt>
    <dgm:pt modelId="{11A67E55-448E-4644-9449-78702BB7EA89}" type="pres">
      <dgm:prSet presAssocID="{AA299372-3005-4282-9924-032D83EA2D4A}" presName="node" presStyleLbl="node1" presStyleIdx="2" presStyleCnt="7">
        <dgm:presLayoutVars>
          <dgm:bulletEnabled val="1"/>
        </dgm:presLayoutVars>
      </dgm:prSet>
      <dgm:spPr/>
      <dgm:t>
        <a:bodyPr/>
        <a:lstStyle/>
        <a:p>
          <a:endParaRPr lang="en-US"/>
        </a:p>
      </dgm:t>
    </dgm:pt>
    <dgm:pt modelId="{119F11DF-7AA9-4AB8-976E-FFEE7C055DC9}" type="pres">
      <dgm:prSet presAssocID="{98A3D807-A3D5-4B2F-818C-44E621697BD8}" presName="sibTrans" presStyleLbl="bgSibTrans2D1" presStyleIdx="2" presStyleCnt="6"/>
      <dgm:spPr/>
      <dgm:t>
        <a:bodyPr/>
        <a:lstStyle/>
        <a:p>
          <a:endParaRPr lang="en-US"/>
        </a:p>
      </dgm:t>
    </dgm:pt>
    <dgm:pt modelId="{6BA2C702-2218-4FDA-819A-A6E7BD07C113}" type="pres">
      <dgm:prSet presAssocID="{05175E90-BB25-4A45-ABFA-CB9BB624A18B}" presName="compNode" presStyleCnt="0"/>
      <dgm:spPr/>
    </dgm:pt>
    <dgm:pt modelId="{2567E9A9-4F4E-4B23-889F-EE664A0F7BA0}" type="pres">
      <dgm:prSet presAssocID="{05175E90-BB25-4A45-ABFA-CB9BB624A18B}" presName="dummyConnPt" presStyleCnt="0"/>
      <dgm:spPr/>
    </dgm:pt>
    <dgm:pt modelId="{29DBC546-17D9-497A-99E2-1C5C309BF404}" type="pres">
      <dgm:prSet presAssocID="{05175E90-BB25-4A45-ABFA-CB9BB624A18B}" presName="node" presStyleLbl="node1" presStyleIdx="3" presStyleCnt="7">
        <dgm:presLayoutVars>
          <dgm:bulletEnabled val="1"/>
        </dgm:presLayoutVars>
      </dgm:prSet>
      <dgm:spPr/>
      <dgm:t>
        <a:bodyPr/>
        <a:lstStyle/>
        <a:p>
          <a:endParaRPr lang="en-US"/>
        </a:p>
      </dgm:t>
    </dgm:pt>
    <dgm:pt modelId="{DF6F75F9-E1AD-40E1-9F79-ACE2CB156794}" type="pres">
      <dgm:prSet presAssocID="{4E8F99A8-3EA0-4CBC-9309-49F6BBA8F3F5}" presName="sibTrans" presStyleLbl="bgSibTrans2D1" presStyleIdx="3" presStyleCnt="6"/>
      <dgm:spPr/>
      <dgm:t>
        <a:bodyPr/>
        <a:lstStyle/>
        <a:p>
          <a:endParaRPr lang="en-US"/>
        </a:p>
      </dgm:t>
    </dgm:pt>
    <dgm:pt modelId="{41720FC3-F04B-4835-B2DB-BF7557354C6D}" type="pres">
      <dgm:prSet presAssocID="{A767FD54-F789-4672-B506-EF0B0C262518}" presName="compNode" presStyleCnt="0"/>
      <dgm:spPr/>
    </dgm:pt>
    <dgm:pt modelId="{A061C26D-9619-4D49-8853-C8DDA3C0D200}" type="pres">
      <dgm:prSet presAssocID="{A767FD54-F789-4672-B506-EF0B0C262518}" presName="dummyConnPt" presStyleCnt="0"/>
      <dgm:spPr/>
    </dgm:pt>
    <dgm:pt modelId="{447A88AB-6D35-4336-A222-CD76776B406A}" type="pres">
      <dgm:prSet presAssocID="{A767FD54-F789-4672-B506-EF0B0C262518}" presName="node" presStyleLbl="node1" presStyleIdx="4" presStyleCnt="7">
        <dgm:presLayoutVars>
          <dgm:bulletEnabled val="1"/>
        </dgm:presLayoutVars>
      </dgm:prSet>
      <dgm:spPr/>
      <dgm:t>
        <a:bodyPr/>
        <a:lstStyle/>
        <a:p>
          <a:endParaRPr lang="en-US"/>
        </a:p>
      </dgm:t>
    </dgm:pt>
    <dgm:pt modelId="{6E4A63CA-5C5C-4C4E-BDBA-FF46918AF575}" type="pres">
      <dgm:prSet presAssocID="{C60E990E-9D58-4E46-9853-B76CB230D467}" presName="sibTrans" presStyleLbl="bgSibTrans2D1" presStyleIdx="4" presStyleCnt="6"/>
      <dgm:spPr/>
      <dgm:t>
        <a:bodyPr/>
        <a:lstStyle/>
        <a:p>
          <a:endParaRPr lang="en-US"/>
        </a:p>
      </dgm:t>
    </dgm:pt>
    <dgm:pt modelId="{FF242237-AF83-4F1D-97B5-C95C2260AEA6}" type="pres">
      <dgm:prSet presAssocID="{24C3B473-8CBE-4C5F-B7B1-968515EE60D1}" presName="compNode" presStyleCnt="0"/>
      <dgm:spPr/>
    </dgm:pt>
    <dgm:pt modelId="{C2219A10-77ED-465C-94AC-274C130B69F4}" type="pres">
      <dgm:prSet presAssocID="{24C3B473-8CBE-4C5F-B7B1-968515EE60D1}" presName="dummyConnPt" presStyleCnt="0"/>
      <dgm:spPr/>
    </dgm:pt>
    <dgm:pt modelId="{6CF18521-902E-4202-AFD8-7971B9FAEB37}" type="pres">
      <dgm:prSet presAssocID="{24C3B473-8CBE-4C5F-B7B1-968515EE60D1}" presName="node" presStyleLbl="node1" presStyleIdx="5" presStyleCnt="7">
        <dgm:presLayoutVars>
          <dgm:bulletEnabled val="1"/>
        </dgm:presLayoutVars>
      </dgm:prSet>
      <dgm:spPr/>
      <dgm:t>
        <a:bodyPr/>
        <a:lstStyle/>
        <a:p>
          <a:endParaRPr lang="en-US"/>
        </a:p>
      </dgm:t>
    </dgm:pt>
    <dgm:pt modelId="{A3651C65-106B-4376-9753-A75B7C7C16AC}" type="pres">
      <dgm:prSet presAssocID="{F58C92A5-352B-428B-BED0-193F21701552}" presName="sibTrans" presStyleLbl="bgSibTrans2D1" presStyleIdx="5" presStyleCnt="6"/>
      <dgm:spPr/>
      <dgm:t>
        <a:bodyPr/>
        <a:lstStyle/>
        <a:p>
          <a:endParaRPr lang="en-US"/>
        </a:p>
      </dgm:t>
    </dgm:pt>
    <dgm:pt modelId="{BBC651F8-559E-4230-88F6-25F98EDA3D3A}" type="pres">
      <dgm:prSet presAssocID="{6872F092-9EC2-4767-BE83-E3194C342D5E}" presName="compNode" presStyleCnt="0"/>
      <dgm:spPr/>
    </dgm:pt>
    <dgm:pt modelId="{B5AD14A9-BAF2-4C87-95E8-25569BF388D6}" type="pres">
      <dgm:prSet presAssocID="{6872F092-9EC2-4767-BE83-E3194C342D5E}" presName="dummyConnPt" presStyleCnt="0"/>
      <dgm:spPr/>
    </dgm:pt>
    <dgm:pt modelId="{17B2C65C-D4A9-4D4F-B888-8DA7CEAD7F9B}" type="pres">
      <dgm:prSet presAssocID="{6872F092-9EC2-4767-BE83-E3194C342D5E}" presName="node" presStyleLbl="node1" presStyleIdx="6" presStyleCnt="7">
        <dgm:presLayoutVars>
          <dgm:bulletEnabled val="1"/>
        </dgm:presLayoutVars>
      </dgm:prSet>
      <dgm:spPr/>
      <dgm:t>
        <a:bodyPr/>
        <a:lstStyle/>
        <a:p>
          <a:endParaRPr lang="en-US"/>
        </a:p>
      </dgm:t>
    </dgm:pt>
  </dgm:ptLst>
  <dgm:cxnLst>
    <dgm:cxn modelId="{DD81763C-23B9-4569-B278-512E0AC26B1E}" type="presOf" srcId="{FB9F19A2-DAAC-4143-9AE0-45D649F05E8B}" destId="{93144D5B-2019-4363-89ED-EA97AF02A116}" srcOrd="0" destOrd="0" presId="urn:microsoft.com/office/officeart/2005/8/layout/bProcess4"/>
    <dgm:cxn modelId="{673124A4-08F2-4A01-8ED3-CDF109EE5B9F}" type="presOf" srcId="{24C3B473-8CBE-4C5F-B7B1-968515EE60D1}" destId="{6CF18521-902E-4202-AFD8-7971B9FAEB37}" srcOrd="0" destOrd="0" presId="urn:microsoft.com/office/officeart/2005/8/layout/bProcess4"/>
    <dgm:cxn modelId="{2CFB1EBC-48FA-45D0-BBC5-179CF23FADE9}" type="presOf" srcId="{08F707CC-36C7-4611-8832-B67711C5B465}" destId="{B96CED7D-C10E-4C8C-9940-9B2CE7D3C4EA}" srcOrd="0" destOrd="0" presId="urn:microsoft.com/office/officeart/2005/8/layout/bProcess4"/>
    <dgm:cxn modelId="{8AE3DB69-1C4F-4AC8-98E2-2E122520CF18}" type="presOf" srcId="{993F9DD4-E518-4EB7-92C0-E7BF12DA5926}" destId="{F7B60123-D324-4184-942B-7B58AFB4E6EB}" srcOrd="0" destOrd="0" presId="urn:microsoft.com/office/officeart/2005/8/layout/bProcess4"/>
    <dgm:cxn modelId="{A644E05F-329D-41BD-B8D9-20D99560C086}" type="presOf" srcId="{FD5C3545-2F98-44EF-A9FE-59DB6B1ADF29}" destId="{782A1DEB-0B5A-4CE9-AFB6-01EDBA6311C9}" srcOrd="0" destOrd="0" presId="urn:microsoft.com/office/officeart/2005/8/layout/bProcess4"/>
    <dgm:cxn modelId="{A4989B9D-44FB-4FDA-A818-3B6106C2AF6E}" type="presOf" srcId="{C60E990E-9D58-4E46-9853-B76CB230D467}" destId="{6E4A63CA-5C5C-4C4E-BDBA-FF46918AF575}" srcOrd="0" destOrd="0" presId="urn:microsoft.com/office/officeart/2005/8/layout/bProcess4"/>
    <dgm:cxn modelId="{01948777-FF08-4AE5-8AA0-876380129344}" srcId="{AEC39FE2-98F1-4E46-9A67-7D360C8EA426}" destId="{FD5C3545-2F98-44EF-A9FE-59DB6B1ADF29}" srcOrd="0" destOrd="0" parTransId="{D6E3B562-9F66-4B76-A343-59A10FAF1EB2}" sibTransId="{FB9F19A2-DAAC-4143-9AE0-45D649F05E8B}"/>
    <dgm:cxn modelId="{B56B8EDF-43D6-404D-9402-4D081E1C0156}" srcId="{AEC39FE2-98F1-4E46-9A67-7D360C8EA426}" destId="{24C3B473-8CBE-4C5F-B7B1-968515EE60D1}" srcOrd="5" destOrd="0" parTransId="{D92C0EE5-B45E-4074-823F-D9705D5E1C43}" sibTransId="{F58C92A5-352B-428B-BED0-193F21701552}"/>
    <dgm:cxn modelId="{8708C9E2-BE52-4D6E-B05C-90024DFC4BA0}" type="presOf" srcId="{AA299372-3005-4282-9924-032D83EA2D4A}" destId="{11A67E55-448E-4644-9449-78702BB7EA89}" srcOrd="0" destOrd="0" presId="urn:microsoft.com/office/officeart/2005/8/layout/bProcess4"/>
    <dgm:cxn modelId="{27734123-E2C5-4DA1-AE2E-DC525FCC0C5B}" type="presOf" srcId="{05175E90-BB25-4A45-ABFA-CB9BB624A18B}" destId="{29DBC546-17D9-497A-99E2-1C5C309BF404}" srcOrd="0" destOrd="0" presId="urn:microsoft.com/office/officeart/2005/8/layout/bProcess4"/>
    <dgm:cxn modelId="{65E01D52-31C1-48DE-8C82-620727CC7799}" type="presOf" srcId="{A767FD54-F789-4672-B506-EF0B0C262518}" destId="{447A88AB-6D35-4336-A222-CD76776B406A}" srcOrd="0" destOrd="0" presId="urn:microsoft.com/office/officeart/2005/8/layout/bProcess4"/>
    <dgm:cxn modelId="{368D36D2-DA6C-43E1-8C7A-4DB25E04EB06}" type="presOf" srcId="{AEC39FE2-98F1-4E46-9A67-7D360C8EA426}" destId="{B09FD41C-7929-4EC2-8048-B42442E2396E}" srcOrd="0" destOrd="0" presId="urn:microsoft.com/office/officeart/2005/8/layout/bProcess4"/>
    <dgm:cxn modelId="{C0825163-1612-42D0-9AB8-8DEBA40686D2}" srcId="{AEC39FE2-98F1-4E46-9A67-7D360C8EA426}" destId="{05175E90-BB25-4A45-ABFA-CB9BB624A18B}" srcOrd="3" destOrd="0" parTransId="{7A6D9FFC-05AF-48BC-8763-7DD91A8A68B0}" sibTransId="{4E8F99A8-3EA0-4CBC-9309-49F6BBA8F3F5}"/>
    <dgm:cxn modelId="{C410E4D2-E06F-4445-B6EE-A17ABF814EC6}" srcId="{AEC39FE2-98F1-4E46-9A67-7D360C8EA426}" destId="{A767FD54-F789-4672-B506-EF0B0C262518}" srcOrd="4" destOrd="0" parTransId="{BBD7D927-F91C-4103-A93C-B2BFF550839A}" sibTransId="{C60E990E-9D58-4E46-9853-B76CB230D467}"/>
    <dgm:cxn modelId="{353D9A34-217B-4996-8258-0AE0FD0FDC77}" srcId="{AEC39FE2-98F1-4E46-9A67-7D360C8EA426}" destId="{AA299372-3005-4282-9924-032D83EA2D4A}" srcOrd="2" destOrd="0" parTransId="{3BA65890-C01A-4EB3-A245-D0636E6D0D9D}" sibTransId="{98A3D807-A3D5-4B2F-818C-44E621697BD8}"/>
    <dgm:cxn modelId="{3FCBF493-2F12-4BA1-A833-406A16D0B14D}" type="presOf" srcId="{4E8F99A8-3EA0-4CBC-9309-49F6BBA8F3F5}" destId="{DF6F75F9-E1AD-40E1-9F79-ACE2CB156794}" srcOrd="0" destOrd="0" presId="urn:microsoft.com/office/officeart/2005/8/layout/bProcess4"/>
    <dgm:cxn modelId="{E52F1052-D274-405C-87D6-CFFC9D2743A0}" type="presOf" srcId="{98A3D807-A3D5-4B2F-818C-44E621697BD8}" destId="{119F11DF-7AA9-4AB8-976E-FFEE7C055DC9}" srcOrd="0" destOrd="0" presId="urn:microsoft.com/office/officeart/2005/8/layout/bProcess4"/>
    <dgm:cxn modelId="{4736CAA3-2F8E-472F-A749-34AED13E6C6C}" srcId="{AEC39FE2-98F1-4E46-9A67-7D360C8EA426}" destId="{08F707CC-36C7-4611-8832-B67711C5B465}" srcOrd="1" destOrd="0" parTransId="{EBC446AC-CC1F-4AC0-BD65-FB0394DA86BF}" sibTransId="{993F9DD4-E518-4EB7-92C0-E7BF12DA5926}"/>
    <dgm:cxn modelId="{1842F553-5AB8-41C1-94DB-403B673E7C6E}" srcId="{AEC39FE2-98F1-4E46-9A67-7D360C8EA426}" destId="{6872F092-9EC2-4767-BE83-E3194C342D5E}" srcOrd="6" destOrd="0" parTransId="{19BB3FAF-41EB-436B-9891-401FF40BF441}" sibTransId="{726CFF38-B6F0-4C8F-8F45-12B249C9E87B}"/>
    <dgm:cxn modelId="{CF3CBDCA-0C25-4945-83A9-B57089661805}" type="presOf" srcId="{F58C92A5-352B-428B-BED0-193F21701552}" destId="{A3651C65-106B-4376-9753-A75B7C7C16AC}" srcOrd="0" destOrd="0" presId="urn:microsoft.com/office/officeart/2005/8/layout/bProcess4"/>
    <dgm:cxn modelId="{A7714662-1AF1-423C-B5FE-1C5C3C5B7069}" type="presOf" srcId="{6872F092-9EC2-4767-BE83-E3194C342D5E}" destId="{17B2C65C-D4A9-4D4F-B888-8DA7CEAD7F9B}" srcOrd="0" destOrd="0" presId="urn:microsoft.com/office/officeart/2005/8/layout/bProcess4"/>
    <dgm:cxn modelId="{33A329E7-61A2-4B0A-943E-34F24BB8730B}" type="presParOf" srcId="{B09FD41C-7929-4EC2-8048-B42442E2396E}" destId="{A99432A1-78F2-4DDB-BF15-8CD811585C6B}" srcOrd="0" destOrd="0" presId="urn:microsoft.com/office/officeart/2005/8/layout/bProcess4"/>
    <dgm:cxn modelId="{CBA0CE80-2F7A-4253-BEBD-2195EB003FA9}" type="presParOf" srcId="{A99432A1-78F2-4DDB-BF15-8CD811585C6B}" destId="{30318189-F269-4C4A-B3BE-6FEC206B0649}" srcOrd="0" destOrd="0" presId="urn:microsoft.com/office/officeart/2005/8/layout/bProcess4"/>
    <dgm:cxn modelId="{85747C14-D65C-41F2-B4F2-2BD3344AD53F}" type="presParOf" srcId="{A99432A1-78F2-4DDB-BF15-8CD811585C6B}" destId="{782A1DEB-0B5A-4CE9-AFB6-01EDBA6311C9}" srcOrd="1" destOrd="0" presId="urn:microsoft.com/office/officeart/2005/8/layout/bProcess4"/>
    <dgm:cxn modelId="{B629DF3A-68C5-418E-87FF-8ED3517C9927}" type="presParOf" srcId="{B09FD41C-7929-4EC2-8048-B42442E2396E}" destId="{93144D5B-2019-4363-89ED-EA97AF02A116}" srcOrd="1" destOrd="0" presId="urn:microsoft.com/office/officeart/2005/8/layout/bProcess4"/>
    <dgm:cxn modelId="{DE92479F-7168-40F1-899C-58DB6319868E}" type="presParOf" srcId="{B09FD41C-7929-4EC2-8048-B42442E2396E}" destId="{59AC3BB9-DEEF-4137-9E44-D87CF93B0089}" srcOrd="2" destOrd="0" presId="urn:microsoft.com/office/officeart/2005/8/layout/bProcess4"/>
    <dgm:cxn modelId="{448BFED0-967D-489D-A8ED-2BD585A53800}" type="presParOf" srcId="{59AC3BB9-DEEF-4137-9E44-D87CF93B0089}" destId="{C934F689-171C-4A62-B782-B0DB318976A1}" srcOrd="0" destOrd="0" presId="urn:microsoft.com/office/officeart/2005/8/layout/bProcess4"/>
    <dgm:cxn modelId="{1221DC98-7CA8-4CE9-B37B-1B0223A2FBD2}" type="presParOf" srcId="{59AC3BB9-DEEF-4137-9E44-D87CF93B0089}" destId="{B96CED7D-C10E-4C8C-9940-9B2CE7D3C4EA}" srcOrd="1" destOrd="0" presId="urn:microsoft.com/office/officeart/2005/8/layout/bProcess4"/>
    <dgm:cxn modelId="{6CA84AE7-5910-474E-9165-83EF1AEDDCB3}" type="presParOf" srcId="{B09FD41C-7929-4EC2-8048-B42442E2396E}" destId="{F7B60123-D324-4184-942B-7B58AFB4E6EB}" srcOrd="3" destOrd="0" presId="urn:microsoft.com/office/officeart/2005/8/layout/bProcess4"/>
    <dgm:cxn modelId="{3C97FF8F-D128-473D-95DA-4F438A5BF2DD}" type="presParOf" srcId="{B09FD41C-7929-4EC2-8048-B42442E2396E}" destId="{1394C243-AEB6-445C-80B3-4C763F3DE219}" srcOrd="4" destOrd="0" presId="urn:microsoft.com/office/officeart/2005/8/layout/bProcess4"/>
    <dgm:cxn modelId="{0A82940F-7F33-4BF5-AF73-B05D58AA95D3}" type="presParOf" srcId="{1394C243-AEB6-445C-80B3-4C763F3DE219}" destId="{821AE359-0105-4FA1-8EA8-5BD977EB08E0}" srcOrd="0" destOrd="0" presId="urn:microsoft.com/office/officeart/2005/8/layout/bProcess4"/>
    <dgm:cxn modelId="{78AAEAD2-084A-4725-96A7-A68648CD3C17}" type="presParOf" srcId="{1394C243-AEB6-445C-80B3-4C763F3DE219}" destId="{11A67E55-448E-4644-9449-78702BB7EA89}" srcOrd="1" destOrd="0" presId="urn:microsoft.com/office/officeart/2005/8/layout/bProcess4"/>
    <dgm:cxn modelId="{FB5BC981-1764-470A-AEFF-66DAAC24AF5A}" type="presParOf" srcId="{B09FD41C-7929-4EC2-8048-B42442E2396E}" destId="{119F11DF-7AA9-4AB8-976E-FFEE7C055DC9}" srcOrd="5" destOrd="0" presId="urn:microsoft.com/office/officeart/2005/8/layout/bProcess4"/>
    <dgm:cxn modelId="{151902E2-7021-4231-8D6E-A145D4F54C1A}" type="presParOf" srcId="{B09FD41C-7929-4EC2-8048-B42442E2396E}" destId="{6BA2C702-2218-4FDA-819A-A6E7BD07C113}" srcOrd="6" destOrd="0" presId="urn:microsoft.com/office/officeart/2005/8/layout/bProcess4"/>
    <dgm:cxn modelId="{9CFDA956-4E36-4F32-A038-31C61828A31D}" type="presParOf" srcId="{6BA2C702-2218-4FDA-819A-A6E7BD07C113}" destId="{2567E9A9-4F4E-4B23-889F-EE664A0F7BA0}" srcOrd="0" destOrd="0" presId="urn:microsoft.com/office/officeart/2005/8/layout/bProcess4"/>
    <dgm:cxn modelId="{8D07A7B7-1A65-4E87-9A95-C271A470FEFF}" type="presParOf" srcId="{6BA2C702-2218-4FDA-819A-A6E7BD07C113}" destId="{29DBC546-17D9-497A-99E2-1C5C309BF404}" srcOrd="1" destOrd="0" presId="urn:microsoft.com/office/officeart/2005/8/layout/bProcess4"/>
    <dgm:cxn modelId="{A184BD34-90C7-4B8D-8B4E-93F011327936}" type="presParOf" srcId="{B09FD41C-7929-4EC2-8048-B42442E2396E}" destId="{DF6F75F9-E1AD-40E1-9F79-ACE2CB156794}" srcOrd="7" destOrd="0" presId="urn:microsoft.com/office/officeart/2005/8/layout/bProcess4"/>
    <dgm:cxn modelId="{A40C130D-1500-4B39-9C3C-8F529E6AEDDA}" type="presParOf" srcId="{B09FD41C-7929-4EC2-8048-B42442E2396E}" destId="{41720FC3-F04B-4835-B2DB-BF7557354C6D}" srcOrd="8" destOrd="0" presId="urn:microsoft.com/office/officeart/2005/8/layout/bProcess4"/>
    <dgm:cxn modelId="{7F87BE2A-9973-4C63-B133-3D98D4DF94AE}" type="presParOf" srcId="{41720FC3-F04B-4835-B2DB-BF7557354C6D}" destId="{A061C26D-9619-4D49-8853-C8DDA3C0D200}" srcOrd="0" destOrd="0" presId="urn:microsoft.com/office/officeart/2005/8/layout/bProcess4"/>
    <dgm:cxn modelId="{05725CD2-4C03-49E5-8A1B-9934E5CDC9E5}" type="presParOf" srcId="{41720FC3-F04B-4835-B2DB-BF7557354C6D}" destId="{447A88AB-6D35-4336-A222-CD76776B406A}" srcOrd="1" destOrd="0" presId="urn:microsoft.com/office/officeart/2005/8/layout/bProcess4"/>
    <dgm:cxn modelId="{1D1C3E31-00DB-4437-9B2D-3957CCFE4EFB}" type="presParOf" srcId="{B09FD41C-7929-4EC2-8048-B42442E2396E}" destId="{6E4A63CA-5C5C-4C4E-BDBA-FF46918AF575}" srcOrd="9" destOrd="0" presId="urn:microsoft.com/office/officeart/2005/8/layout/bProcess4"/>
    <dgm:cxn modelId="{90A21A52-7B05-4140-A267-CDAD58ACCD95}" type="presParOf" srcId="{B09FD41C-7929-4EC2-8048-B42442E2396E}" destId="{FF242237-AF83-4F1D-97B5-C95C2260AEA6}" srcOrd="10" destOrd="0" presId="urn:microsoft.com/office/officeart/2005/8/layout/bProcess4"/>
    <dgm:cxn modelId="{A48366B2-8C90-4581-A6F6-629C8FD53C11}" type="presParOf" srcId="{FF242237-AF83-4F1D-97B5-C95C2260AEA6}" destId="{C2219A10-77ED-465C-94AC-274C130B69F4}" srcOrd="0" destOrd="0" presId="urn:microsoft.com/office/officeart/2005/8/layout/bProcess4"/>
    <dgm:cxn modelId="{AD503559-1A27-42DC-9CA7-35B4B0F90EBE}" type="presParOf" srcId="{FF242237-AF83-4F1D-97B5-C95C2260AEA6}" destId="{6CF18521-902E-4202-AFD8-7971B9FAEB37}" srcOrd="1" destOrd="0" presId="urn:microsoft.com/office/officeart/2005/8/layout/bProcess4"/>
    <dgm:cxn modelId="{A8C685AA-885A-4AB1-9000-A3F74D7FB445}" type="presParOf" srcId="{B09FD41C-7929-4EC2-8048-B42442E2396E}" destId="{A3651C65-106B-4376-9753-A75B7C7C16AC}" srcOrd="11" destOrd="0" presId="urn:microsoft.com/office/officeart/2005/8/layout/bProcess4"/>
    <dgm:cxn modelId="{69765489-7FBE-4239-827A-FCBD38A733DF}" type="presParOf" srcId="{B09FD41C-7929-4EC2-8048-B42442E2396E}" destId="{BBC651F8-559E-4230-88F6-25F98EDA3D3A}" srcOrd="12" destOrd="0" presId="urn:microsoft.com/office/officeart/2005/8/layout/bProcess4"/>
    <dgm:cxn modelId="{38391BC6-1080-4151-A170-89E0D0E11AC0}" type="presParOf" srcId="{BBC651F8-559E-4230-88F6-25F98EDA3D3A}" destId="{B5AD14A9-BAF2-4C87-95E8-25569BF388D6}" srcOrd="0" destOrd="0" presId="urn:microsoft.com/office/officeart/2005/8/layout/bProcess4"/>
    <dgm:cxn modelId="{EF14339C-299F-4A97-8B3F-980EE805F494}" type="presParOf" srcId="{BBC651F8-559E-4230-88F6-25F98EDA3D3A}" destId="{17B2C65C-D4A9-4D4F-B888-8DA7CEAD7F9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000" dirty="0" smtClean="0"/>
            <a:t>* </a:t>
          </a:r>
          <a:r>
            <a:rPr lang="en-US" sz="3000" dirty="0" err="1" smtClean="0"/>
            <a:t>Sửa</a:t>
          </a:r>
          <a:r>
            <a:rPr lang="en-US" sz="3000" dirty="0" smtClean="0"/>
            <a:t> </a:t>
          </a:r>
          <a:r>
            <a:rPr lang="en-US" sz="3000" dirty="0" err="1" smtClean="0"/>
            <a:t>đổi</a:t>
          </a:r>
          <a:r>
            <a:rPr lang="en-US" sz="3000" dirty="0" smtClean="0"/>
            <a:t> </a:t>
          </a:r>
          <a:r>
            <a:rPr lang="en-US" sz="3000" dirty="0" err="1" smtClean="0"/>
            <a:t>Luật</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tư</a:t>
          </a:r>
          <a:r>
            <a:rPr lang="en-US" sz="3000" dirty="0" smtClean="0"/>
            <a:t> </a:t>
          </a:r>
          <a:r>
            <a:rPr lang="en-US" sz="3000" dirty="0" err="1" smtClean="0"/>
            <a:t>pháp</a:t>
          </a:r>
          <a:r>
            <a:rPr lang="en-US" sz="3000" dirty="0" smtClean="0"/>
            <a:t> </a:t>
          </a:r>
          <a:r>
            <a:rPr lang="en-US" sz="3000" dirty="0" err="1" smtClean="0"/>
            <a:t>theo</a:t>
          </a:r>
          <a:r>
            <a:rPr lang="en-US" sz="3000" dirty="0" smtClean="0"/>
            <a:t> </a:t>
          </a:r>
          <a:r>
            <a:rPr lang="en-US" sz="3000" dirty="0" err="1" smtClean="0"/>
            <a:t>hướng</a:t>
          </a:r>
          <a:r>
            <a:rPr lang="en-US" sz="3000" dirty="0" smtClean="0"/>
            <a:t>: </a:t>
          </a:r>
          <a:r>
            <a:rPr lang="en-US" sz="3000" dirty="0" err="1" smtClean="0"/>
            <a:t>quy</a:t>
          </a:r>
          <a:r>
            <a:rPr lang="en-US" sz="3000" dirty="0" smtClean="0"/>
            <a:t> </a:t>
          </a:r>
          <a:r>
            <a:rPr lang="en-US" sz="3000" dirty="0" err="1" smtClean="0"/>
            <a:t>định</a:t>
          </a:r>
          <a:r>
            <a:rPr lang="en-US" sz="3000" dirty="0" smtClean="0"/>
            <a:t> </a:t>
          </a:r>
          <a:r>
            <a:rPr lang="en-US" sz="3000" dirty="0" err="1" smtClean="0"/>
            <a:t>cụ</a:t>
          </a:r>
          <a:r>
            <a:rPr lang="en-US" sz="3000" dirty="0" smtClean="0"/>
            <a:t> </a:t>
          </a:r>
          <a:r>
            <a:rPr lang="en-US" sz="3000" dirty="0" err="1" smtClean="0"/>
            <a:t>thể</a:t>
          </a:r>
          <a:r>
            <a:rPr lang="en-US" sz="3000" dirty="0" smtClean="0"/>
            <a:t>, </a:t>
          </a:r>
          <a:r>
            <a:rPr lang="en-US" sz="3000" dirty="0" err="1" smtClean="0"/>
            <a:t>rõ</a:t>
          </a:r>
          <a:r>
            <a:rPr lang="en-US" sz="3000" dirty="0" smtClean="0"/>
            <a:t> </a:t>
          </a:r>
          <a:r>
            <a:rPr lang="en-US" sz="3000" dirty="0" err="1" smtClean="0"/>
            <a:t>hơn</a:t>
          </a:r>
          <a:r>
            <a:rPr lang="en-US" sz="3000" dirty="0" smtClean="0"/>
            <a:t> </a:t>
          </a:r>
          <a:r>
            <a:rPr lang="en-US" sz="3000" dirty="0" err="1" smtClean="0"/>
            <a:t>về</a:t>
          </a:r>
          <a:r>
            <a:rPr lang="en-US" sz="3000" dirty="0" smtClean="0"/>
            <a:t> </a:t>
          </a:r>
          <a:r>
            <a:rPr lang="en-US" sz="3000" dirty="0" err="1" smtClean="0"/>
            <a:t>các</a:t>
          </a:r>
          <a:r>
            <a:rPr lang="en-US" sz="3000" dirty="0" smtClean="0"/>
            <a:t> </a:t>
          </a:r>
          <a:r>
            <a:rPr lang="en-US" sz="3000" dirty="0" err="1" smtClean="0"/>
            <a:t>trường</a:t>
          </a:r>
          <a:r>
            <a:rPr lang="en-US" sz="3000" dirty="0" smtClean="0"/>
            <a:t> </a:t>
          </a:r>
          <a:r>
            <a:rPr lang="en-US" sz="3000" dirty="0" err="1" smtClean="0"/>
            <a:t>hợp</a:t>
          </a:r>
          <a:r>
            <a:rPr lang="en-US" sz="3000" dirty="0" smtClean="0"/>
            <a:t> </a:t>
          </a:r>
          <a:r>
            <a:rPr lang="en-US" sz="3000" dirty="0" err="1" smtClean="0"/>
            <a:t>tổ</a:t>
          </a:r>
          <a:r>
            <a:rPr lang="en-US" sz="3000" dirty="0" smtClean="0"/>
            <a:t> </a:t>
          </a:r>
          <a:r>
            <a:rPr lang="en-US" sz="3000" dirty="0" err="1" smtClean="0"/>
            <a:t>chức</a:t>
          </a:r>
          <a:r>
            <a:rPr lang="en-US" sz="3000" dirty="0" smtClean="0"/>
            <a:t>, </a:t>
          </a:r>
          <a:r>
            <a:rPr lang="en-US" sz="3000" dirty="0" err="1" smtClean="0"/>
            <a:t>cá</a:t>
          </a:r>
          <a:r>
            <a:rPr lang="en-US" sz="3000" dirty="0" smtClean="0"/>
            <a:t> </a:t>
          </a:r>
          <a:r>
            <a:rPr lang="en-US" sz="3000" dirty="0" err="1" smtClean="0"/>
            <a:t>nhân</a:t>
          </a:r>
          <a:r>
            <a:rPr lang="en-US" sz="3000" dirty="0" smtClean="0"/>
            <a:t> </a:t>
          </a:r>
          <a:r>
            <a:rPr lang="en-US" sz="3000" dirty="0" err="1" smtClean="0"/>
            <a:t>thuộc</a:t>
          </a:r>
          <a:r>
            <a:rPr lang="en-US" sz="3000" dirty="0" smtClean="0"/>
            <a:t> </a:t>
          </a:r>
          <a:r>
            <a:rPr lang="en-US" sz="3000" dirty="0" err="1" smtClean="0"/>
            <a:t>các</a:t>
          </a:r>
          <a:r>
            <a:rPr lang="en-US" sz="3000" dirty="0" smtClean="0"/>
            <a:t> </a:t>
          </a:r>
          <a:r>
            <a:rPr lang="en-US" sz="3000" dirty="0" err="1" smtClean="0"/>
            <a:t>Bộ</a:t>
          </a:r>
          <a:r>
            <a:rPr lang="en-US" sz="3000" dirty="0" smtClean="0"/>
            <a:t>, </a:t>
          </a:r>
          <a:r>
            <a:rPr lang="en-US" sz="3000" dirty="0" err="1" smtClean="0"/>
            <a:t>ngành</a:t>
          </a:r>
          <a:r>
            <a:rPr lang="en-US" sz="3000" dirty="0" smtClean="0"/>
            <a:t> </a:t>
          </a:r>
          <a:r>
            <a:rPr lang="en-US" sz="3000" dirty="0" err="1" smtClean="0"/>
            <a:t>phải</a:t>
          </a:r>
          <a:r>
            <a:rPr lang="en-US" sz="3000" dirty="0" smtClean="0"/>
            <a:t> </a:t>
          </a:r>
          <a:r>
            <a:rPr lang="en-US" sz="3000" dirty="0" err="1" smtClean="0"/>
            <a:t>trực</a:t>
          </a:r>
          <a:r>
            <a:rPr lang="en-US" sz="3000" dirty="0" smtClean="0"/>
            <a:t> </a:t>
          </a:r>
          <a:r>
            <a:rPr lang="en-US" sz="3000" dirty="0" err="1" smtClean="0"/>
            <a:t>tiếp</a:t>
          </a:r>
          <a:r>
            <a:rPr lang="en-US" sz="3000" dirty="0" smtClean="0"/>
            <a:t> </a:t>
          </a:r>
          <a:r>
            <a:rPr lang="en-US" sz="3000" dirty="0" err="1" smtClean="0"/>
            <a:t>tham</a:t>
          </a:r>
          <a:r>
            <a:rPr lang="en-US" sz="3000" dirty="0" smtClean="0"/>
            <a:t> </a:t>
          </a:r>
          <a:r>
            <a:rPr lang="en-US" sz="3000" dirty="0" err="1" smtClean="0"/>
            <a:t>gia</a:t>
          </a:r>
          <a:r>
            <a:rPr lang="en-US" sz="3000" dirty="0" smtClean="0"/>
            <a:t> </a:t>
          </a:r>
          <a:r>
            <a:rPr lang="en-US" sz="3000" dirty="0" err="1" smtClean="0"/>
            <a:t>tố</a:t>
          </a:r>
          <a:r>
            <a:rPr lang="en-US" sz="3000" dirty="0" smtClean="0"/>
            <a:t> </a:t>
          </a:r>
          <a:r>
            <a:rPr lang="en-US" sz="3000" dirty="0" err="1" smtClean="0"/>
            <a:t>tụng</a:t>
          </a:r>
          <a:r>
            <a:rPr lang="en-US" sz="3000" dirty="0" smtClean="0"/>
            <a:t> </a:t>
          </a:r>
          <a:r>
            <a:rPr lang="en-US" sz="3000" dirty="0" err="1" smtClean="0"/>
            <a:t>để</a:t>
          </a:r>
          <a:r>
            <a:rPr lang="en-US" sz="3000" dirty="0" smtClean="0"/>
            <a:t> </a:t>
          </a:r>
          <a:r>
            <a:rPr lang="en-US" sz="3000" dirty="0" err="1" smtClean="0"/>
            <a:t>giải</a:t>
          </a:r>
          <a:r>
            <a:rPr lang="en-US" sz="3000" dirty="0" smtClean="0"/>
            <a:t> </a:t>
          </a:r>
          <a:r>
            <a:rPr lang="en-US" sz="3000" dirty="0" err="1" smtClean="0"/>
            <a:t>thích</a:t>
          </a:r>
          <a:r>
            <a:rPr lang="en-US" sz="3000" dirty="0" smtClean="0"/>
            <a:t> </a:t>
          </a:r>
          <a:r>
            <a:rPr lang="en-US" sz="3000" dirty="0" err="1" smtClean="0"/>
            <a:t>cụ</a:t>
          </a:r>
          <a:r>
            <a:rPr lang="en-US" sz="3000" dirty="0" smtClean="0"/>
            <a:t> </a:t>
          </a:r>
          <a:r>
            <a:rPr lang="en-US" sz="3000" dirty="0" err="1" smtClean="0"/>
            <a:t>thể</a:t>
          </a:r>
          <a:r>
            <a:rPr lang="en-US" sz="3000" dirty="0" smtClean="0"/>
            <a:t> </a:t>
          </a:r>
          <a:r>
            <a:rPr lang="en-US" sz="3000" dirty="0" err="1" smtClean="0"/>
            <a:t>về</a:t>
          </a:r>
          <a:r>
            <a:rPr lang="en-US" sz="3000" dirty="0" smtClean="0"/>
            <a:t> </a:t>
          </a:r>
          <a:r>
            <a:rPr lang="en-US" sz="3000" dirty="0" err="1" smtClean="0"/>
            <a:t>quá</a:t>
          </a:r>
          <a:r>
            <a:rPr lang="en-US" sz="3000" dirty="0" smtClean="0"/>
            <a:t> </a:t>
          </a:r>
          <a:r>
            <a:rPr lang="en-US" sz="3000" dirty="0" err="1" smtClean="0"/>
            <a:t>trình</a:t>
          </a:r>
          <a:r>
            <a:rPr lang="en-US" sz="3000" dirty="0" smtClean="0"/>
            <a:t> </a:t>
          </a:r>
          <a:r>
            <a:rPr lang="en-US" sz="3000" dirty="0" err="1" smtClean="0"/>
            <a:t>thực</a:t>
          </a:r>
          <a:r>
            <a:rPr lang="en-US" sz="3000" dirty="0" smtClean="0"/>
            <a:t> </a:t>
          </a:r>
          <a:r>
            <a:rPr lang="en-US" sz="3000" dirty="0" err="1" smtClean="0"/>
            <a:t>hiện</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kết</a:t>
          </a:r>
          <a:r>
            <a:rPr lang="en-US" sz="3000" dirty="0" smtClean="0"/>
            <a:t> </a:t>
          </a:r>
          <a:r>
            <a:rPr lang="en-US" sz="3000" dirty="0" err="1" smtClean="0"/>
            <a:t>quả</a:t>
          </a:r>
          <a:r>
            <a:rPr lang="en-US" sz="3000" dirty="0" smtClean="0"/>
            <a:t> </a:t>
          </a:r>
          <a:r>
            <a:rPr lang="en-US" sz="3000" dirty="0" err="1" smtClean="0"/>
            <a:t>giám</a:t>
          </a:r>
          <a:r>
            <a:rPr lang="en-US" sz="3000" dirty="0" smtClean="0"/>
            <a:t> </a:t>
          </a:r>
          <a:r>
            <a:rPr lang="en-US" sz="3000" dirty="0" err="1" smtClean="0"/>
            <a:t>định</a:t>
          </a:r>
          <a:r>
            <a:rPr lang="en-US" sz="3000" dirty="0" smtClean="0"/>
            <a:t> </a:t>
          </a:r>
          <a:r>
            <a:rPr lang="en-US" sz="3000" dirty="0" err="1" smtClean="0"/>
            <a:t>để</a:t>
          </a:r>
          <a:r>
            <a:rPr lang="en-US" sz="3000" dirty="0" smtClean="0"/>
            <a:t> </a:t>
          </a:r>
          <a:r>
            <a:rPr lang="en-US" sz="3000" dirty="0" err="1" smtClean="0"/>
            <a:t>bảo</a:t>
          </a:r>
          <a:r>
            <a:rPr lang="en-US" sz="3000" dirty="0" smtClean="0"/>
            <a:t> </a:t>
          </a:r>
          <a:r>
            <a:rPr lang="en-US" sz="3000" dirty="0" err="1" smtClean="0"/>
            <a:t>đảm</a:t>
          </a:r>
          <a:r>
            <a:rPr lang="en-US" sz="3000" dirty="0" smtClean="0"/>
            <a:t> </a:t>
          </a:r>
          <a:r>
            <a:rPr lang="en-US" sz="3000" dirty="0" err="1" smtClean="0"/>
            <a:t>tính</a:t>
          </a:r>
          <a:r>
            <a:rPr lang="en-US" sz="3000" dirty="0" smtClean="0"/>
            <a:t> </a:t>
          </a:r>
          <a:r>
            <a:rPr lang="en-US" sz="3000" dirty="0" err="1" smtClean="0"/>
            <a:t>độc</a:t>
          </a:r>
          <a:r>
            <a:rPr lang="en-US" sz="3000" dirty="0" smtClean="0"/>
            <a:t> </a:t>
          </a:r>
          <a:r>
            <a:rPr lang="en-US" sz="3000" dirty="0" err="1" smtClean="0"/>
            <a:t>lập</a:t>
          </a:r>
          <a:r>
            <a:rPr lang="en-US" sz="3000" dirty="0" smtClean="0"/>
            <a:t>, </a:t>
          </a:r>
          <a:r>
            <a:rPr lang="en-US" sz="3000" dirty="0" err="1" smtClean="0"/>
            <a:t>khách</a:t>
          </a:r>
          <a:r>
            <a:rPr lang="en-US" sz="3000" dirty="0" smtClean="0"/>
            <a:t> </a:t>
          </a:r>
          <a:r>
            <a:rPr lang="en-US" sz="3000" dirty="0" err="1" smtClean="0"/>
            <a:t>quan</a:t>
          </a:r>
          <a:r>
            <a:rPr lang="en-US" sz="3000" dirty="0" smtClean="0"/>
            <a:t> </a:t>
          </a:r>
          <a:r>
            <a:rPr lang="en-US" sz="3000" dirty="0" err="1" smtClean="0"/>
            <a:t>trong</a:t>
          </a:r>
          <a:r>
            <a:rPr lang="en-US" sz="3000" dirty="0" smtClean="0"/>
            <a:t> </a:t>
          </a:r>
          <a:r>
            <a:rPr lang="en-US" sz="3000" dirty="0" err="1" smtClean="0"/>
            <a:t>hoạt</a:t>
          </a:r>
          <a:r>
            <a:rPr lang="en-US" sz="3000" dirty="0" smtClean="0"/>
            <a:t> </a:t>
          </a:r>
          <a:r>
            <a:rPr lang="en-US" sz="3000" dirty="0" err="1" smtClean="0"/>
            <a:t>động</a:t>
          </a:r>
          <a:r>
            <a:rPr lang="en-US" sz="3000" dirty="0" smtClean="0"/>
            <a:t> </a:t>
          </a:r>
          <a:r>
            <a:rPr lang="en-US" sz="3000" dirty="0" err="1" smtClean="0"/>
            <a:t>của</a:t>
          </a:r>
          <a:r>
            <a:rPr lang="en-US" sz="3000" dirty="0" smtClean="0"/>
            <a:t> </a:t>
          </a:r>
          <a:r>
            <a:rPr lang="en-US" sz="3000" dirty="0" err="1" smtClean="0"/>
            <a:t>các</a:t>
          </a:r>
          <a:r>
            <a:rPr lang="en-US" sz="3000" dirty="0" smtClean="0"/>
            <a:t> </a:t>
          </a:r>
          <a:r>
            <a:rPr lang="en-US" sz="3000" dirty="0" err="1" smtClean="0"/>
            <a:t>cơ</a:t>
          </a:r>
          <a:r>
            <a:rPr lang="en-US" sz="3000" dirty="0" smtClean="0"/>
            <a:t> </a:t>
          </a:r>
          <a:r>
            <a:rPr lang="en-US" sz="3000" dirty="0" err="1" smtClean="0"/>
            <a:t>quan</a:t>
          </a:r>
          <a:r>
            <a:rPr lang="en-US" sz="3000" dirty="0" smtClean="0"/>
            <a:t> </a:t>
          </a:r>
          <a:r>
            <a:rPr lang="en-US" sz="3000" dirty="0" err="1" smtClean="0"/>
            <a:t>tư</a:t>
          </a:r>
          <a:r>
            <a:rPr lang="en-US" sz="3000" dirty="0" smtClean="0"/>
            <a:t> </a:t>
          </a:r>
          <a:r>
            <a:rPr lang="en-US" sz="3000" dirty="0" err="1" smtClean="0"/>
            <a:t>pháp</a:t>
          </a:r>
          <a:r>
            <a:rPr lang="en-US" sz="3000" dirty="0" smtClean="0"/>
            <a:t>; </a:t>
          </a:r>
          <a:r>
            <a:rPr lang="en-US" sz="3000" dirty="0" err="1" smtClean="0"/>
            <a:t>nâng</a:t>
          </a:r>
          <a:r>
            <a:rPr lang="en-US" sz="3000" dirty="0" smtClean="0"/>
            <a:t> </a:t>
          </a:r>
          <a:r>
            <a:rPr lang="en-US" sz="3000" dirty="0" err="1" smtClean="0"/>
            <a:t>cao</a:t>
          </a:r>
          <a:r>
            <a:rPr lang="en-US" sz="3000" dirty="0" smtClean="0"/>
            <a:t> </a:t>
          </a:r>
          <a:r>
            <a:rPr lang="en-US" sz="3000" dirty="0" err="1" smtClean="0"/>
            <a:t>vai</a:t>
          </a:r>
          <a:r>
            <a:rPr lang="en-US" sz="3000" dirty="0" smtClean="0"/>
            <a:t> </a:t>
          </a:r>
          <a:r>
            <a:rPr lang="en-US" sz="3000" dirty="0" err="1" smtClean="0"/>
            <a:t>trò</a:t>
          </a:r>
          <a:r>
            <a:rPr lang="en-US" sz="3000" dirty="0" smtClean="0"/>
            <a:t>, </a:t>
          </a:r>
          <a:r>
            <a:rPr lang="en-US" sz="3000" dirty="0" err="1" smtClean="0"/>
            <a:t>trách</a:t>
          </a:r>
          <a:r>
            <a:rPr lang="en-US" sz="3000" dirty="0" smtClean="0"/>
            <a:t> </a:t>
          </a:r>
          <a:r>
            <a:rPr lang="en-US" sz="3000" dirty="0" err="1" smtClean="0"/>
            <a:t>nhiệm</a:t>
          </a:r>
          <a:r>
            <a:rPr lang="en-US" sz="3000" dirty="0" smtClean="0"/>
            <a:t> </a:t>
          </a:r>
          <a:r>
            <a:rPr lang="en-US" sz="3000" dirty="0" err="1" smtClean="0"/>
            <a:t>của</a:t>
          </a:r>
          <a:r>
            <a:rPr lang="en-US" sz="3000" dirty="0" smtClean="0"/>
            <a:t> </a:t>
          </a:r>
          <a:r>
            <a:rPr lang="en-US" sz="3000" dirty="0" err="1" smtClean="0"/>
            <a:t>các</a:t>
          </a:r>
          <a:r>
            <a:rPr lang="en-US" sz="3000" dirty="0" smtClean="0"/>
            <a:t> </a:t>
          </a:r>
          <a:r>
            <a:rPr lang="en-US" sz="3000" dirty="0" err="1" smtClean="0"/>
            <a:t>cơ</a:t>
          </a:r>
          <a:r>
            <a:rPr lang="en-US" sz="3000" dirty="0" smtClean="0"/>
            <a:t> </a:t>
          </a:r>
          <a:r>
            <a:rPr lang="en-US" sz="3000" dirty="0" err="1" smtClean="0"/>
            <a:t>quan</a:t>
          </a:r>
          <a:r>
            <a:rPr lang="en-US" sz="3000" dirty="0" smtClean="0"/>
            <a:t> </a:t>
          </a:r>
          <a:r>
            <a:rPr lang="en-US" sz="3000" dirty="0" err="1" smtClean="0"/>
            <a:t>giám</a:t>
          </a:r>
          <a:r>
            <a:rPr lang="en-US" sz="3000" dirty="0" smtClean="0"/>
            <a:t> </a:t>
          </a:r>
          <a:r>
            <a:rPr lang="en-US" sz="3000" dirty="0" err="1" smtClean="0"/>
            <a:t>định</a:t>
          </a:r>
          <a:r>
            <a:rPr lang="en-US" sz="3000" dirty="0" smtClean="0"/>
            <a:t> ở </a:t>
          </a:r>
          <a:r>
            <a:rPr lang="en-US" sz="3000" dirty="0" err="1" smtClean="0"/>
            <a:t>địa</a:t>
          </a:r>
          <a:r>
            <a:rPr lang="en-US" sz="3000" dirty="0" smtClean="0"/>
            <a:t> </a:t>
          </a:r>
          <a:r>
            <a:rPr lang="en-US" sz="3000" dirty="0" err="1" smtClean="0"/>
            <a:t>phương</a:t>
          </a:r>
          <a:r>
            <a:rPr lang="en-US" sz="3000" dirty="0" smtClean="0"/>
            <a:t>.</a:t>
          </a:r>
          <a:endParaRPr lang="en-US" sz="30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t>* Đ</a:t>
          </a:r>
          <a:r>
            <a:rPr lang="en-US" sz="3200" dirty="0" err="1" smtClean="0"/>
            <a:t>ẩy</a:t>
          </a:r>
          <a:r>
            <a:rPr lang="en-US" sz="3200" dirty="0" smtClean="0"/>
            <a:t> </a:t>
          </a:r>
          <a:r>
            <a:rPr lang="en-US" sz="3200" dirty="0" err="1" smtClean="0"/>
            <a:t>mạnh</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hóa</a:t>
          </a:r>
          <a:r>
            <a:rPr lang="en-US" sz="3200" dirty="0" smtClean="0"/>
            <a:t> </a:t>
          </a:r>
          <a:r>
            <a:rPr lang="en-US" sz="3200" dirty="0" err="1" smtClean="0"/>
            <a:t>công</a:t>
          </a:r>
          <a:r>
            <a:rPr lang="en-US" sz="3200" dirty="0" smtClean="0"/>
            <a:t> </a:t>
          </a:r>
          <a:r>
            <a:rPr lang="en-US" sz="3200" dirty="0" err="1" smtClean="0"/>
            <a:t>tác</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mở</a:t>
          </a:r>
          <a:r>
            <a:rPr lang="en-US" sz="3200" dirty="0" smtClean="0"/>
            <a:t> </a:t>
          </a:r>
          <a:r>
            <a:rPr lang="en-US" sz="3200" dirty="0" err="1" smtClean="0"/>
            <a:t>rộng</a:t>
          </a:r>
          <a:r>
            <a:rPr lang="en-US" sz="3200" dirty="0" smtClean="0"/>
            <a:t> </a:t>
          </a:r>
          <a:r>
            <a:rPr lang="en-US" sz="3200" dirty="0" err="1" smtClean="0"/>
            <a:t>các</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được</a:t>
          </a:r>
          <a:r>
            <a:rPr lang="en-US" sz="3200" dirty="0" smtClean="0"/>
            <a:t> </a:t>
          </a:r>
          <a:r>
            <a:rPr lang="en-US" sz="3200" dirty="0" err="1" smtClean="0"/>
            <a:t>thành</a:t>
          </a:r>
          <a:r>
            <a:rPr lang="en-US" sz="3200" dirty="0" smtClean="0"/>
            <a:t> </a:t>
          </a:r>
          <a:r>
            <a:rPr lang="en-US" sz="3200" dirty="0" err="1" smtClean="0"/>
            <a:t>lập</a:t>
          </a:r>
          <a:r>
            <a:rPr lang="en-US" sz="3200" dirty="0" smtClean="0"/>
            <a:t> </a:t>
          </a:r>
          <a:r>
            <a:rPr lang="en-US" sz="3200" dirty="0" err="1" smtClean="0"/>
            <a:t>Văn</a:t>
          </a:r>
          <a:r>
            <a:rPr lang="en-US" sz="3200" dirty="0" smtClean="0"/>
            <a:t> </a:t>
          </a:r>
          <a:r>
            <a:rPr lang="en-US" sz="3200" dirty="0" err="1" smtClean="0"/>
            <a:t>phòng</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ngoài</a:t>
          </a:r>
          <a:r>
            <a:rPr lang="en-US" sz="3200" dirty="0" smtClean="0"/>
            <a:t> </a:t>
          </a:r>
          <a:r>
            <a:rPr lang="en-US" sz="3200" dirty="0" err="1" smtClean="0"/>
            <a:t>công</a:t>
          </a:r>
          <a:r>
            <a:rPr lang="en-US" sz="3200" dirty="0" smtClean="0"/>
            <a:t> </a:t>
          </a:r>
          <a:r>
            <a:rPr lang="en-US" sz="3200" dirty="0" err="1" smtClean="0"/>
            <a:t>lập</a:t>
          </a:r>
          <a:r>
            <a:rPr lang="en-US" sz="3200" dirty="0" smtClean="0"/>
            <a:t> </a:t>
          </a:r>
          <a:r>
            <a:rPr lang="en-US" sz="3200" dirty="0" err="1" smtClean="0"/>
            <a:t>để</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thành</a:t>
          </a:r>
          <a:r>
            <a:rPr lang="en-US" sz="3200" dirty="0" smtClean="0"/>
            <a:t> </a:t>
          </a:r>
          <a:r>
            <a:rPr lang="en-US" sz="3200" dirty="0" err="1" smtClean="0"/>
            <a:t>lập</a:t>
          </a:r>
          <a:r>
            <a:rPr lang="en-US" sz="3200" dirty="0" smtClean="0"/>
            <a:t> </a:t>
          </a:r>
          <a:r>
            <a:rPr lang="en-US" sz="3200" dirty="0" err="1" smtClean="0"/>
            <a:t>Văn</a:t>
          </a:r>
          <a:r>
            <a:rPr lang="en-US" sz="3200" dirty="0" smtClean="0"/>
            <a:t> </a:t>
          </a:r>
          <a:r>
            <a:rPr lang="en-US" sz="3200" dirty="0" err="1" smtClean="0"/>
            <a:t>phòng</a:t>
          </a:r>
          <a:r>
            <a:rPr lang="en-US" sz="3200" dirty="0" smtClean="0"/>
            <a:t> </a:t>
          </a:r>
          <a:r>
            <a:rPr lang="en-US" sz="3200" dirty="0" err="1" smtClean="0"/>
            <a:t>giám</a:t>
          </a:r>
          <a:r>
            <a:rPr lang="en-US" sz="3200" dirty="0" smtClean="0"/>
            <a:t> </a:t>
          </a:r>
          <a:r>
            <a:rPr lang="en-US" sz="3200" dirty="0" err="1" smtClean="0"/>
            <a:t>định</a:t>
          </a:r>
          <a:r>
            <a:rPr lang="en-US" sz="3200" dirty="0" smtClean="0"/>
            <a:t> </a:t>
          </a:r>
          <a:r>
            <a:rPr lang="en-US" sz="3200" dirty="0" err="1" smtClean="0"/>
            <a:t>tư</a:t>
          </a:r>
          <a:r>
            <a:rPr lang="en-US" sz="3200" dirty="0" smtClean="0"/>
            <a:t> </a:t>
          </a:r>
          <a:r>
            <a:rPr lang="en-US" sz="3200" dirty="0" err="1" smtClean="0"/>
            <a:t>pháp</a:t>
          </a:r>
          <a:r>
            <a:rPr lang="en-US" sz="3200" dirty="0" smtClean="0"/>
            <a:t> </a:t>
          </a:r>
          <a:r>
            <a:rPr lang="en-US" sz="3200" dirty="0" err="1" smtClean="0"/>
            <a:t>trong</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tài</a:t>
          </a:r>
          <a:r>
            <a:rPr lang="en-US" sz="3200" dirty="0" smtClean="0"/>
            <a:t> </a:t>
          </a:r>
          <a:r>
            <a:rPr lang="en-US" sz="3200" dirty="0" err="1" smtClean="0"/>
            <a:t>nguyên</a:t>
          </a:r>
          <a:r>
            <a:rPr lang="en-US" sz="3200" dirty="0" smtClean="0"/>
            <a:t> </a:t>
          </a:r>
          <a:r>
            <a:rPr lang="en-US" sz="3200" dirty="0" err="1" smtClean="0"/>
            <a:t>và</a:t>
          </a:r>
          <a:r>
            <a:rPr lang="en-US" sz="3200" dirty="0" smtClean="0"/>
            <a:t> </a:t>
          </a:r>
          <a:r>
            <a:rPr lang="en-US" sz="3200" dirty="0" err="1" smtClean="0"/>
            <a:t>môi</a:t>
          </a:r>
          <a:r>
            <a:rPr lang="en-US" sz="3200" dirty="0" smtClean="0"/>
            <a:t> </a:t>
          </a:r>
          <a:r>
            <a:rPr lang="en-US" sz="3200" dirty="0" err="1" smtClean="0"/>
            <a:t>trường</a:t>
          </a:r>
          <a:r>
            <a:rPr lang="en-US" sz="3200" dirty="0" smtClean="0"/>
            <a:t> (</a:t>
          </a:r>
          <a:r>
            <a:rPr lang="en-US" sz="3200" dirty="0" err="1" smtClean="0"/>
            <a:t>như</a:t>
          </a:r>
          <a:r>
            <a:rPr lang="en-US" sz="3200" dirty="0" smtClean="0"/>
            <a:t> </a:t>
          </a:r>
          <a:r>
            <a:rPr lang="en-US" sz="3200" dirty="0" err="1" smtClean="0"/>
            <a:t>lĩnh</a:t>
          </a:r>
          <a:r>
            <a:rPr lang="en-US" sz="3200" dirty="0" smtClean="0"/>
            <a:t> </a:t>
          </a:r>
          <a:r>
            <a:rPr lang="en-US" sz="3200" dirty="0" err="1" smtClean="0"/>
            <a:t>vực</a:t>
          </a:r>
          <a:r>
            <a:rPr lang="en-US" sz="3200" dirty="0" smtClean="0"/>
            <a:t> </a:t>
          </a:r>
          <a:r>
            <a:rPr lang="en-US" sz="3200" dirty="0" err="1" smtClean="0"/>
            <a:t>đất</a:t>
          </a:r>
          <a:r>
            <a:rPr lang="en-US" sz="3200" dirty="0" smtClean="0"/>
            <a:t> </a:t>
          </a:r>
          <a:r>
            <a:rPr lang="en-US" sz="3200" dirty="0" err="1" smtClean="0"/>
            <a:t>đai</a:t>
          </a:r>
          <a:r>
            <a:rPr lang="en-US" sz="3200" dirty="0" smtClean="0"/>
            <a:t>).</a:t>
          </a:r>
          <a:endParaRPr lang="en-US" sz="32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t>* Đề nghị trong Luật Giám định tư pháp (sửa đổi) phải quy định cụ thể đối với trường hợp cơ quan tiến hành tố tụng của tỉnh này có được phép trưng cầu đối với cơ quan thực hiện giám định của tỉnh khác hay không? (Ví dụ: Cơ quan CSĐT Công an tỉnh Bạc Liêu có được trưng cầu Sở TN&amp;MT tỉnh Bến Tre không?)</a:t>
          </a:r>
          <a:r>
            <a:rPr lang="en-US" sz="3200" dirty="0" smtClean="0"/>
            <a:t>.</a:t>
          </a:r>
          <a:endParaRPr lang="vi-VN" sz="3200" dirty="0" smtClean="0"/>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thực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hoặc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tổ</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việc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theo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yêu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tụng</a:t>
          </a:r>
          <a:r>
            <a:rPr lang="en-US" sz="3600" dirty="0" smtClean="0">
              <a:latin typeface="Arial" panose="020B0604020202020204" pitchFamily="34" charset="0"/>
              <a:cs typeface="Arial" panose="020B0604020202020204" pitchFamily="34" charset="0"/>
            </a:rPr>
            <a:t>.</a:t>
          </a:r>
          <a:endParaRPr lang="vi-VN" sz="36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400" dirty="0" smtClean="0">
              <a:latin typeface="+mn-lt"/>
            </a:rPr>
            <a:t>* </a:t>
          </a:r>
          <a:r>
            <a:rPr lang="en-US" sz="2400" dirty="0" err="1" smtClean="0">
              <a:latin typeface="Arial" panose="020B0604020202020204" pitchFamily="34" charset="0"/>
              <a:cs typeface="Arial" panose="020B0604020202020204" pitchFamily="34" charset="0"/>
            </a:rPr>
            <a:t>Xác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rõ</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nội</a:t>
          </a:r>
          <a:r>
            <a:rPr lang="en-US" sz="2400" dirty="0" smtClean="0">
              <a:latin typeface="Arial" panose="020B0604020202020204" pitchFamily="34" charset="0"/>
              <a:cs typeface="Arial" panose="020B0604020202020204" pitchFamily="34" charset="0"/>
            </a:rPr>
            <a:t> dung </a:t>
          </a:r>
          <a:r>
            <a:rPr lang="en-US" sz="2400" dirty="0" err="1" smtClean="0">
              <a:latin typeface="Arial" panose="020B0604020202020204" pitchFamily="34" charset="0"/>
              <a:cs typeface="Arial" panose="020B0604020202020204" pitchFamily="34" charset="0"/>
            </a:rPr>
            <a:t>trước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đảm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phù</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hợp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chức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năng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nhiệm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vụ</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Tài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nguyên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Môi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trường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a:t>
          </a:r>
          <a:r>
            <a:rPr lang="en-US" sz="2400" dirty="0" smtClean="0">
              <a:latin typeface="Arial" panose="020B0604020202020204" pitchFamily="34" charset="0"/>
              <a:cs typeface="Arial" panose="020B0604020202020204" pitchFamily="34" charset="0"/>
            </a:rPr>
            <a:t> 2 </a:t>
          </a:r>
          <a:r>
            <a:rPr lang="en-US" sz="2400" dirty="0" err="1" smtClean="0">
              <a:latin typeface="Arial" panose="020B0604020202020204" pitchFamily="34" charset="0"/>
              <a:cs typeface="Arial" panose="020B0604020202020204" pitchFamily="34" charset="0"/>
            </a:rPr>
            <a:t>Điều</a:t>
          </a:r>
          <a:r>
            <a:rPr lang="en-US" sz="2400" dirty="0" smtClean="0">
              <a:latin typeface="Arial" panose="020B0604020202020204" pitchFamily="34" charset="0"/>
              <a:cs typeface="Arial" panose="020B0604020202020204" pitchFamily="34" charset="0"/>
            </a:rPr>
            <a:t> 21 </a:t>
          </a:r>
          <a:r>
            <a:rPr lang="en-US" sz="2400" dirty="0" err="1" smtClean="0">
              <a:latin typeface="Arial" panose="020B0604020202020204" pitchFamily="34" charset="0"/>
              <a:cs typeface="Arial" panose="020B0604020202020204" pitchFamily="34" charset="0"/>
            </a:rPr>
            <a:t>Luật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Người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trách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nhiệm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xác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rõ</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nội</a:t>
          </a:r>
          <a:r>
            <a:rPr lang="en-US" sz="2400" i="1" dirty="0" smtClean="0">
              <a:latin typeface="Arial" panose="020B0604020202020204" pitchFamily="34" charset="0"/>
              <a:cs typeface="Arial" panose="020B0604020202020204" pitchFamily="34" charset="0"/>
            </a:rPr>
            <a:t> dung, </a:t>
          </a:r>
          <a:r>
            <a:rPr lang="en-US" sz="2400" i="1" dirty="0" err="1" smtClean="0">
              <a:latin typeface="Arial" panose="020B0604020202020204" pitchFamily="34" charset="0"/>
              <a:cs typeface="Arial" panose="020B0604020202020204" pitchFamily="34" charset="0"/>
            </a:rPr>
            <a:t>lĩnh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vực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hoặc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chuyên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trong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vụ</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án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vụ</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việc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đang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giải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Ra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bằng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văn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bản</a:t>
          </a:r>
          <a:r>
            <a:rPr lang="en-US" sz="2400" i="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hoặc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khoản</a:t>
          </a:r>
          <a:r>
            <a:rPr lang="en-US" sz="2400" dirty="0" smtClean="0">
              <a:latin typeface="Arial" panose="020B0604020202020204" pitchFamily="34" charset="0"/>
              <a:cs typeface="Arial" panose="020B0604020202020204" pitchFamily="34" charset="0"/>
            </a:rPr>
            <a:t> 4 </a:t>
          </a:r>
          <a:r>
            <a:rPr lang="en-US" sz="2400" dirty="0" err="1" smtClean="0">
              <a:latin typeface="Arial" panose="020B0604020202020204" pitchFamily="34" charset="0"/>
              <a:cs typeface="Arial" panose="020B0604020202020204" pitchFamily="34" charset="0"/>
            </a:rPr>
            <a:t>Điều</a:t>
          </a:r>
          <a:r>
            <a:rPr lang="en-US" sz="2400" dirty="0" smtClean="0">
              <a:latin typeface="Arial" panose="020B0604020202020204" pitchFamily="34" charset="0"/>
              <a:cs typeface="Arial" panose="020B0604020202020204" pitchFamily="34" charset="0"/>
            </a:rPr>
            <a:t> 25 </a:t>
          </a:r>
          <a:r>
            <a:rPr lang="en-US" sz="2400" dirty="0" err="1" smtClean="0">
              <a:latin typeface="Arial" panose="020B0604020202020204" pitchFamily="34" charset="0"/>
              <a:cs typeface="Arial" panose="020B0604020202020204" pitchFamily="34" charset="0"/>
            </a:rPr>
            <a:t>Luật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trong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trường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hợp</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thiết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trước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khi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ra</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quyết</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thẩm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quyền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tố</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tụng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người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thẩm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quyền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hành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tố</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tụng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trao</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đổi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với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nhân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tổ</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chức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dự</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kiến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được</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và</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cơ</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có</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liên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quan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về</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nội</a:t>
          </a:r>
          <a:r>
            <a:rPr lang="en-US" sz="2400" i="1" dirty="0" smtClean="0">
              <a:latin typeface="Arial" panose="020B0604020202020204" pitchFamily="34" charset="0"/>
              <a:cs typeface="Arial" panose="020B0604020202020204" pitchFamily="34" charset="0"/>
            </a:rPr>
            <a:t> dung </a:t>
          </a:r>
          <a:r>
            <a:rPr lang="en-US" sz="2400" i="1" dirty="0" err="1" smtClean="0">
              <a:latin typeface="Arial" panose="020B0604020202020204" pitchFamily="34" charset="0"/>
              <a:cs typeface="Arial" panose="020B0604020202020204" pitchFamily="34" charset="0"/>
            </a:rPr>
            <a:t>trưng</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cầu</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thời</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hạn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giám</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định</a:t>
          </a:r>
          <a:r>
            <a:rPr lang="en-US" sz="2400" dirty="0" smtClean="0">
              <a:latin typeface="Arial" panose="020B0604020202020204" pitchFamily="34" charset="0"/>
              <a:cs typeface="Arial" panose="020B0604020202020204" pitchFamily="34" charset="0"/>
            </a:rPr>
            <a:t>).</a:t>
          </a:r>
          <a:endParaRPr lang="vi-VN" sz="24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Tăng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sự</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chặt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đổi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kịp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giữa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thống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nội</a:t>
          </a:r>
          <a:r>
            <a:rPr lang="en-US" sz="2800" dirty="0" smtClean="0">
              <a:latin typeface="Arial" panose="020B0604020202020204" pitchFamily="34" charset="0"/>
              <a:cs typeface="Arial" panose="020B0604020202020204" pitchFamily="34" charset="0"/>
            </a:rPr>
            <a:t> dung </a:t>
          </a:r>
          <a:r>
            <a:rPr lang="en-US" sz="2800" dirty="0" err="1" smtClean="0">
              <a:latin typeface="Arial" panose="020B0604020202020204" pitchFamily="34" charset="0"/>
              <a:cs typeface="Arial" panose="020B0604020202020204" pitchFamily="34" charset="0"/>
            </a:rPr>
            <a:t>trưng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vụ</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sát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hoặc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chưa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phù</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tính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lĩnh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cấp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đầy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kịp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liệu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tin </a:t>
          </a:r>
          <a:r>
            <a:rPr lang="en-US" sz="2800" dirty="0" err="1" smtClean="0">
              <a:latin typeface="Arial" panose="020B0604020202020204" pitchFamily="34" charset="0"/>
              <a:cs typeface="Arial" panose="020B0604020202020204" pitchFamily="34" charset="0"/>
            </a:rPr>
            <a:t>cần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định</a:t>
          </a:r>
          <a:r>
            <a:rPr lang="vi-VN" sz="2800" dirty="0" smtClean="0">
              <a:latin typeface="Arial" panose="020B0604020202020204" pitchFamily="34" charset="0"/>
              <a:cs typeface="Arial" panose="020B0604020202020204" pitchFamily="34" charset="0"/>
            </a:rPr>
            <a:t> để bảo đảm tiến độ giám định theo yêu cầu.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toán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kinh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kịp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thực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gồm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sau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kịp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toán</a:t>
          </a:r>
          <a:r>
            <a:rPr lang="en-US" sz="3200" dirty="0" smtClean="0">
              <a:latin typeface="Arial" panose="020B0604020202020204" pitchFamily="34" charset="0"/>
              <a:cs typeface="Arial" panose="020B0604020202020204" pitchFamily="34" charset="0"/>
            </a:rPr>
            <a:t> chi </a:t>
          </a:r>
          <a:r>
            <a:rPr lang="en-US" sz="3200" dirty="0" err="1" smtClean="0">
              <a:latin typeface="Arial" panose="020B0604020202020204" pitchFamily="34" charset="0"/>
              <a:cs typeface="Arial" panose="020B0604020202020204" pitchFamily="34" charset="0"/>
            </a:rPr>
            <a:t>phí</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đo đạc, phân tích mẫu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a:t>
          </a:r>
          <a:endParaRPr lang="vi-VN" sz="3200" dirty="0" smtClean="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0D2F2-23C8-4BC7-93FA-591AA2915D0C}">
      <dgm:prSet phldrT="[Text]" custT="1"/>
      <dgm:spPr/>
      <dgm:t>
        <a:bodyPr/>
        <a:lstStyle/>
        <a:p>
          <a:pPr algn="just">
            <a:buNone/>
          </a:pPr>
          <a:r>
            <a:rPr lang="vi-VN" sz="3600" dirty="0" smtClean="0"/>
            <a:t>* </a:t>
          </a:r>
          <a:r>
            <a:rPr lang="en-US" sz="3600" dirty="0" err="1" smtClean="0"/>
            <a:t>Tiếp</a:t>
          </a:r>
          <a:r>
            <a:rPr lang="en-US" sz="3600" dirty="0" smtClean="0"/>
            <a:t> </a:t>
          </a:r>
          <a:r>
            <a:rPr lang="en-US" sz="3600" dirty="0" err="1" smtClean="0"/>
            <a:t>tục</a:t>
          </a:r>
          <a:r>
            <a:rPr lang="en-US" sz="3600" dirty="0" smtClean="0"/>
            <a:t> </a:t>
          </a:r>
          <a:r>
            <a:rPr lang="en-US" sz="3600" dirty="0" err="1" smtClean="0"/>
            <a:t>tăng</a:t>
          </a:r>
          <a:r>
            <a:rPr lang="en-US" sz="3600" dirty="0" smtClean="0"/>
            <a:t> </a:t>
          </a:r>
          <a:r>
            <a:rPr lang="en-US" sz="3600" dirty="0" err="1" smtClean="0"/>
            <a:t>cường</a:t>
          </a:r>
          <a:r>
            <a:rPr lang="en-US" sz="3600" dirty="0" smtClean="0"/>
            <a:t> </a:t>
          </a:r>
          <a:r>
            <a:rPr lang="en-US" sz="3600" dirty="0" err="1" smtClean="0"/>
            <a:t>tổ</a:t>
          </a:r>
          <a:r>
            <a:rPr lang="en-US" sz="3600" dirty="0" smtClean="0"/>
            <a:t> </a:t>
          </a:r>
          <a:r>
            <a:rPr lang="en-US" sz="3600" dirty="0" err="1" smtClean="0"/>
            <a:t>chức</a:t>
          </a:r>
          <a:r>
            <a:rPr lang="en-US" sz="3600" dirty="0" smtClean="0"/>
            <a:t> </a:t>
          </a:r>
          <a:r>
            <a:rPr lang="en-US" sz="3600" dirty="0" err="1" smtClean="0"/>
            <a:t>các</a:t>
          </a:r>
          <a:r>
            <a:rPr lang="en-US" sz="3600" dirty="0" smtClean="0"/>
            <a:t> </a:t>
          </a:r>
          <a:r>
            <a:rPr lang="en-US" sz="3600" dirty="0" err="1" smtClean="0"/>
            <a:t>khóa</a:t>
          </a:r>
          <a:r>
            <a:rPr lang="en-US" sz="3600" dirty="0" smtClean="0"/>
            <a:t> </a:t>
          </a:r>
          <a:r>
            <a:rPr lang="en-US" sz="3600" dirty="0" err="1" smtClean="0"/>
            <a:t>đào</a:t>
          </a:r>
          <a:r>
            <a:rPr lang="en-US" sz="3600" dirty="0" smtClean="0"/>
            <a:t> </a:t>
          </a:r>
          <a:r>
            <a:rPr lang="en-US" sz="3600" dirty="0" err="1" smtClean="0"/>
            <a:t>tạo</a:t>
          </a:r>
          <a:r>
            <a:rPr lang="en-US" sz="3600" dirty="0" smtClean="0"/>
            <a:t>, </a:t>
          </a:r>
          <a:r>
            <a:rPr lang="en-US" sz="3600" dirty="0" err="1" smtClean="0"/>
            <a:t>bồi</a:t>
          </a:r>
          <a:r>
            <a:rPr lang="en-US" sz="3600" dirty="0" smtClean="0"/>
            <a:t> </a:t>
          </a:r>
          <a:r>
            <a:rPr lang="en-US" sz="3600" dirty="0" err="1" smtClean="0"/>
            <a:t>dưỡng</a:t>
          </a:r>
          <a:r>
            <a:rPr lang="en-US" sz="3600" dirty="0" smtClean="0"/>
            <a:t> </a:t>
          </a:r>
          <a:r>
            <a:rPr lang="en-US" sz="3600" dirty="0" err="1" smtClean="0"/>
            <a:t>nghiệp</a:t>
          </a:r>
          <a:r>
            <a:rPr lang="en-US" sz="3600" dirty="0" smtClean="0"/>
            <a:t> </a:t>
          </a:r>
          <a:r>
            <a:rPr lang="en-US" sz="3600" dirty="0" err="1" smtClean="0"/>
            <a:t>vụ</a:t>
          </a:r>
          <a:r>
            <a:rPr lang="en-US" sz="3600" dirty="0" smtClean="0"/>
            <a:t> </a:t>
          </a:r>
          <a:r>
            <a:rPr lang="en-US" sz="3600" dirty="0" err="1" smtClean="0"/>
            <a:t>về</a:t>
          </a:r>
          <a:r>
            <a:rPr lang="en-US" sz="3600" dirty="0" smtClean="0"/>
            <a:t> </a:t>
          </a:r>
          <a:r>
            <a:rPr lang="en-US" sz="3600" dirty="0" err="1" smtClean="0"/>
            <a:t>giám</a:t>
          </a:r>
          <a:r>
            <a:rPr lang="en-US" sz="3600" dirty="0" smtClean="0"/>
            <a:t> </a:t>
          </a:r>
          <a:r>
            <a:rPr lang="en-US" sz="3600" dirty="0" err="1" smtClean="0"/>
            <a:t>định</a:t>
          </a:r>
          <a:r>
            <a:rPr lang="en-US" sz="3600" dirty="0" smtClean="0"/>
            <a:t> </a:t>
          </a:r>
          <a:r>
            <a:rPr lang="en-US" sz="3600" dirty="0" err="1" smtClean="0"/>
            <a:t>tư</a:t>
          </a:r>
          <a:r>
            <a:rPr lang="en-US" sz="3600" dirty="0" smtClean="0"/>
            <a:t> </a:t>
          </a:r>
          <a:r>
            <a:rPr lang="en-US" sz="3600" dirty="0" err="1" smtClean="0"/>
            <a:t>pháp</a:t>
          </a:r>
          <a:r>
            <a:rPr lang="en-US" sz="3600" dirty="0" smtClean="0"/>
            <a:t> </a:t>
          </a:r>
          <a:r>
            <a:rPr lang="en-US" sz="3600" dirty="0" err="1" smtClean="0"/>
            <a:t>cho</a:t>
          </a:r>
          <a:r>
            <a:rPr lang="en-US" sz="3600" dirty="0" smtClean="0"/>
            <a:t> </a:t>
          </a:r>
          <a:r>
            <a:rPr lang="en-US" sz="3600" dirty="0" err="1" smtClean="0"/>
            <a:t>các</a:t>
          </a:r>
          <a:r>
            <a:rPr lang="en-US" sz="3600" dirty="0" smtClean="0"/>
            <a:t> </a:t>
          </a:r>
          <a:r>
            <a:rPr lang="en-US" sz="3600" dirty="0" err="1" smtClean="0"/>
            <a:t>Bộ</a:t>
          </a:r>
          <a:r>
            <a:rPr lang="en-US" sz="3600" dirty="0" smtClean="0"/>
            <a:t>, </a:t>
          </a:r>
          <a:r>
            <a:rPr lang="en-US" sz="3600" dirty="0" err="1" smtClean="0"/>
            <a:t>ngành</a:t>
          </a:r>
          <a:r>
            <a:rPr lang="en-US" sz="3600" dirty="0" smtClean="0"/>
            <a:t>, </a:t>
          </a:r>
          <a:r>
            <a:rPr lang="en-US" sz="3600" dirty="0" err="1" smtClean="0"/>
            <a:t>địa</a:t>
          </a:r>
          <a:r>
            <a:rPr lang="en-US" sz="3600" dirty="0" smtClean="0"/>
            <a:t> </a:t>
          </a:r>
          <a:r>
            <a:rPr lang="en-US" sz="3600" dirty="0" err="1" smtClean="0"/>
            <a:t>phương</a:t>
          </a:r>
          <a:r>
            <a:rPr lang="en-US" sz="3600" dirty="0" smtClean="0"/>
            <a:t> </a:t>
          </a:r>
          <a:r>
            <a:rPr lang="en-US" sz="3600" dirty="0" err="1" smtClean="0"/>
            <a:t>và</a:t>
          </a:r>
          <a:r>
            <a:rPr lang="en-US" sz="3600" dirty="0" smtClean="0"/>
            <a:t> </a:t>
          </a:r>
          <a:r>
            <a:rPr lang="en-US" sz="3600" dirty="0" err="1" smtClean="0"/>
            <a:t>những</a:t>
          </a:r>
          <a:r>
            <a:rPr lang="en-US" sz="3600" dirty="0" smtClean="0"/>
            <a:t> </a:t>
          </a:r>
          <a:r>
            <a:rPr lang="en-US" sz="3600" dirty="0" err="1" smtClean="0"/>
            <a:t>cán</a:t>
          </a:r>
          <a:r>
            <a:rPr lang="en-US" sz="3600" dirty="0" smtClean="0"/>
            <a:t> </a:t>
          </a:r>
          <a:r>
            <a:rPr lang="en-US" sz="3600" dirty="0" err="1" smtClean="0"/>
            <a:t>bộ</a:t>
          </a:r>
          <a:r>
            <a:rPr lang="en-US" sz="3600" dirty="0" smtClean="0"/>
            <a:t> </a:t>
          </a:r>
          <a:r>
            <a:rPr lang="en-US" sz="3600" dirty="0" err="1" smtClean="0"/>
            <a:t>thực</a:t>
          </a:r>
          <a:r>
            <a:rPr lang="en-US" sz="3600" dirty="0" smtClean="0"/>
            <a:t> </a:t>
          </a:r>
          <a:r>
            <a:rPr lang="en-US" sz="3600" dirty="0" err="1" smtClean="0"/>
            <a:t>hiện</a:t>
          </a:r>
          <a:r>
            <a:rPr lang="en-US" sz="3600" dirty="0" smtClean="0"/>
            <a:t> </a:t>
          </a:r>
          <a:r>
            <a:rPr lang="en-US" sz="3600" dirty="0" err="1" smtClean="0"/>
            <a:t>công</a:t>
          </a:r>
          <a:r>
            <a:rPr lang="en-US" sz="3600" dirty="0" smtClean="0"/>
            <a:t> </a:t>
          </a:r>
          <a:r>
            <a:rPr lang="en-US" sz="3600" dirty="0" err="1" smtClean="0"/>
            <a:t>tác</a:t>
          </a:r>
          <a:r>
            <a:rPr lang="en-US" sz="3600" dirty="0" smtClean="0"/>
            <a:t> </a:t>
          </a:r>
          <a:r>
            <a:rPr lang="en-US" sz="3600" dirty="0" err="1" smtClean="0"/>
            <a:t>giám</a:t>
          </a:r>
          <a:r>
            <a:rPr lang="en-US" sz="3600" dirty="0" smtClean="0"/>
            <a:t> </a:t>
          </a:r>
          <a:r>
            <a:rPr lang="en-US" sz="3600" dirty="0" err="1" smtClean="0"/>
            <a:t>định</a:t>
          </a:r>
          <a:r>
            <a:rPr lang="en-US" sz="3600" dirty="0" smtClean="0"/>
            <a:t> </a:t>
          </a:r>
          <a:r>
            <a:rPr lang="en-US" sz="3600" dirty="0" err="1" smtClean="0"/>
            <a:t>tư</a:t>
          </a:r>
          <a:r>
            <a:rPr lang="en-US" sz="3600" dirty="0" smtClean="0"/>
            <a:t> </a:t>
          </a:r>
          <a:r>
            <a:rPr lang="en-US" sz="3600" dirty="0" err="1" smtClean="0"/>
            <a:t>pháp</a:t>
          </a:r>
          <a:r>
            <a:rPr lang="en-US" sz="3600" dirty="0" smtClean="0"/>
            <a:t>. </a:t>
          </a:r>
          <a:endParaRPr lang="en-US" sz="3600"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4173296A-42F5-4AA6-BBFA-56958204FE80}" type="pres">
      <dgm:prSet presAssocID="{1C40D2F2-23C8-4BC7-93FA-591AA2915D0C}" presName="parentLin" presStyleCnt="0"/>
      <dgm:spPr/>
    </dgm:pt>
    <dgm:pt modelId="{40CC4705-005E-4654-BA05-BC1E4933F380}" type="pres">
      <dgm:prSet presAssocID="{1C40D2F2-23C8-4BC7-93FA-591AA2915D0C}" presName="parentLeftMargin" presStyleLbl="node1" presStyleIdx="0" presStyleCnt="1"/>
      <dgm:spPr/>
      <dgm:t>
        <a:bodyPr/>
        <a:lstStyle/>
        <a:p>
          <a:endParaRPr lang="en-US"/>
        </a:p>
      </dgm:t>
    </dgm:pt>
    <dgm:pt modelId="{A4ABAF59-03A6-423D-963E-D25884F80A11}" type="pres">
      <dgm:prSet presAssocID="{1C40D2F2-23C8-4BC7-93FA-591AA2915D0C}" presName="parentText" presStyleLbl="node1" presStyleIdx="0" presStyleCnt="1" custScaleX="131416" custScaleY="251450" custLinFactNeighborX="-21265" custLinFactNeighborY="-769">
        <dgm:presLayoutVars>
          <dgm:chMax val="0"/>
          <dgm:bulletEnabled val="1"/>
        </dgm:presLayoutVars>
      </dgm:prSet>
      <dgm:spPr/>
      <dgm:t>
        <a:bodyPr/>
        <a:lstStyle/>
        <a:p>
          <a:endParaRPr lang="en-US"/>
        </a:p>
      </dgm:t>
    </dgm:pt>
    <dgm:pt modelId="{23766783-BC20-4B37-96B5-BA468A27A26C}" type="pres">
      <dgm:prSet presAssocID="{1C40D2F2-23C8-4BC7-93FA-591AA2915D0C}" presName="negativeSpace" presStyleCnt="0"/>
      <dgm:spPr/>
    </dgm:pt>
    <dgm:pt modelId="{199C3D8A-211C-40AC-BAC1-D5E4B9C74101}" type="pres">
      <dgm:prSet presAssocID="{1C40D2F2-23C8-4BC7-93FA-591AA2915D0C}" presName="childText" presStyleLbl="conFgAcc1" presStyleIdx="0" presStyleCnt="1">
        <dgm:presLayoutVars>
          <dgm:bulletEnabled val="1"/>
        </dgm:presLayoutVars>
      </dgm:prSet>
      <dgm:spPr/>
    </dgm:pt>
  </dgm:ptLst>
  <dgm:cxnLst>
    <dgm:cxn modelId="{9202477E-A8EC-4E95-8DC0-01E96D093332}" srcId="{71169A82-2B3F-4E8C-8E00-2E717863DBF2}" destId="{1C40D2F2-23C8-4BC7-93FA-591AA2915D0C}" srcOrd="0" destOrd="0" parTransId="{A2E01FD7-2C5C-4E5D-908D-87C65B971308}" sibTransId="{744D6774-78E9-40DD-BDB5-175C5EA55064}"/>
    <dgm:cxn modelId="{D25FBD7F-0C62-4C1E-9FA0-8A06FA9B0552}" type="presOf" srcId="{1C40D2F2-23C8-4BC7-93FA-591AA2915D0C}" destId="{A4ABAF59-03A6-423D-963E-D25884F80A11}" srcOrd="1" destOrd="0" presId="urn:microsoft.com/office/officeart/2005/8/layout/list1"/>
    <dgm:cxn modelId="{96D61D9C-FD0B-45B8-ADBD-1A7A419055FB}" type="presOf" srcId="{71169A82-2B3F-4E8C-8E00-2E717863DBF2}" destId="{450CE677-4216-4918-9115-F248A18AD8D8}" srcOrd="0" destOrd="0" presId="urn:microsoft.com/office/officeart/2005/8/layout/list1"/>
    <dgm:cxn modelId="{C9149FFF-2879-4370-BDA8-FFD95A174AA4}" type="presOf" srcId="{1C40D2F2-23C8-4BC7-93FA-591AA2915D0C}" destId="{40CC4705-005E-4654-BA05-BC1E4933F380}" srcOrd="0" destOrd="0" presId="urn:microsoft.com/office/officeart/2005/8/layout/list1"/>
    <dgm:cxn modelId="{1DC66A74-E8CB-4FAF-85E8-4EE7EDCDADD3}" type="presParOf" srcId="{450CE677-4216-4918-9115-F248A18AD8D8}" destId="{4173296A-42F5-4AA6-BBFA-56958204FE80}" srcOrd="0" destOrd="0" presId="urn:microsoft.com/office/officeart/2005/8/layout/list1"/>
    <dgm:cxn modelId="{D35C33BD-EF21-4EF9-97B9-FB3AB80E68A5}" type="presParOf" srcId="{4173296A-42F5-4AA6-BBFA-56958204FE80}" destId="{40CC4705-005E-4654-BA05-BC1E4933F380}" srcOrd="0" destOrd="0" presId="urn:microsoft.com/office/officeart/2005/8/layout/list1"/>
    <dgm:cxn modelId="{0E3B8784-6CD5-464D-8E88-051E6E62C2BD}" type="presParOf" srcId="{4173296A-42F5-4AA6-BBFA-56958204FE80}" destId="{A4ABAF59-03A6-423D-963E-D25884F80A11}" srcOrd="1" destOrd="0" presId="urn:microsoft.com/office/officeart/2005/8/layout/list1"/>
    <dgm:cxn modelId="{8A26A589-98D8-422B-8A6A-A4AE775BF9C7}" type="presParOf" srcId="{450CE677-4216-4918-9115-F248A18AD8D8}" destId="{23766783-BC20-4B37-96B5-BA468A27A26C}" srcOrd="1" destOrd="0" presId="urn:microsoft.com/office/officeart/2005/8/layout/list1"/>
    <dgm:cxn modelId="{794BC7AC-FEF8-4C72-86A4-5B8E08BA23C1}" type="presParOf" srcId="{450CE677-4216-4918-9115-F248A18AD8D8}" destId="{199C3D8A-211C-40AC-BAC1-D5E4B9C741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2E15A-4233-4717-A8EE-A4019B7C33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53A7E1-CAE9-407B-B5BB-1698C6B2144A}">
      <dgm:prSet phldrT="[Text]" custT="1"/>
      <dgm:spPr/>
      <dgm:t>
        <a:bodyPr/>
        <a:lstStyle/>
        <a:p>
          <a:r>
            <a:rPr lang="vi-VN" sz="2000" b="1" dirty="0"/>
            <a:t>Bước 1. Lựa chọn, tiếp nhận quyết định trưng cầu </a:t>
          </a:r>
          <a:r>
            <a:rPr lang="en-US" sz="2000" b="1" dirty="0" smtClean="0"/>
            <a:t>(</a:t>
          </a:r>
          <a:r>
            <a:rPr lang="en-US" sz="2000" b="1" dirty="0" err="1" smtClean="0"/>
            <a:t>Điều</a:t>
          </a:r>
          <a:r>
            <a:rPr lang="en-US" sz="2000" b="1" dirty="0" smtClean="0"/>
            <a:t> 11)</a:t>
          </a:r>
          <a:endParaRPr lang="en-US" sz="2000" b="1" dirty="0"/>
        </a:p>
      </dgm:t>
    </dgm:pt>
    <dgm:pt modelId="{952A85C3-8712-4D04-9254-A40F48FE9D37}" type="parTrans" cxnId="{0348AB84-936D-4F1A-989C-D3A1292FD717}">
      <dgm:prSet/>
      <dgm:spPr/>
      <dgm:t>
        <a:bodyPr/>
        <a:lstStyle/>
        <a:p>
          <a:endParaRPr lang="en-US" sz="2000"/>
        </a:p>
      </dgm:t>
    </dgm:pt>
    <dgm:pt modelId="{DA442381-E780-406D-8DD0-44B9AE52733B}" type="sibTrans" cxnId="{0348AB84-936D-4F1A-989C-D3A1292FD717}">
      <dgm:prSet/>
      <dgm:spPr/>
      <dgm:t>
        <a:bodyPr/>
        <a:lstStyle/>
        <a:p>
          <a:endParaRPr lang="en-US" sz="2000"/>
        </a:p>
      </dgm:t>
    </dgm:pt>
    <dgm:pt modelId="{A6EBE842-5DD1-4CE4-A6CD-D5E2A508E40D}">
      <dgm:prSet phldrT="[Text]" custT="1"/>
      <dgm:spPr/>
      <dgm:t>
        <a:bodyPr/>
        <a:lstStyle/>
        <a:p>
          <a:r>
            <a:rPr lang="en-US" sz="1800" dirty="0">
              <a:latin typeface="Arial" panose="020B0604020202020204" pitchFamily="34" charset="0"/>
              <a:cs typeface="Arial" panose="020B0604020202020204" pitchFamily="34" charset="0"/>
            </a:rPr>
            <a:t>Người trưng cầu lựa </a:t>
          </a:r>
          <a:r>
            <a:rPr lang="en-US" sz="1800" dirty="0" err="1">
              <a:latin typeface="Arial" panose="020B0604020202020204" pitchFamily="34" charset="0"/>
              <a:cs typeface="Arial" panose="020B0604020202020204" pitchFamily="34" charset="0"/>
            </a:rPr>
            <a:t>chọn</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giám định viên</a:t>
          </a:r>
          <a:r>
            <a:rPr lang="en-US" sz="1800" dirty="0" smtClean="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tổ chức giám định tư pháp</a:t>
          </a:r>
          <a:endParaRPr lang="en-US" sz="1800" dirty="0">
            <a:latin typeface="Arial" panose="020B0604020202020204" pitchFamily="34" charset="0"/>
            <a:cs typeface="Arial" panose="020B0604020202020204" pitchFamily="34" charset="0"/>
          </a:endParaRPr>
        </a:p>
      </dgm:t>
    </dgm:pt>
    <dgm:pt modelId="{20FCE0F1-4407-4D00-9468-20005256AB07}" type="parTrans" cxnId="{8C3DF04D-71F9-41D9-8524-BEF6F0D4FD01}">
      <dgm:prSet/>
      <dgm:spPr/>
      <dgm:t>
        <a:bodyPr/>
        <a:lstStyle/>
        <a:p>
          <a:endParaRPr lang="en-US" sz="2000"/>
        </a:p>
      </dgm:t>
    </dgm:pt>
    <dgm:pt modelId="{C71212E2-1561-4882-9732-6CE5F6BF740F}" type="sibTrans" cxnId="{8C3DF04D-71F9-41D9-8524-BEF6F0D4FD01}">
      <dgm:prSet/>
      <dgm:spPr/>
      <dgm:t>
        <a:bodyPr/>
        <a:lstStyle/>
        <a:p>
          <a:endParaRPr lang="en-US" sz="2000"/>
        </a:p>
      </dgm:t>
    </dgm:pt>
    <dgm:pt modelId="{2BE07DC8-F666-4A19-8D91-CF98801B5885}">
      <dgm:prSet phldrT="[Text]" custT="1"/>
      <dgm:spPr/>
      <dgm:t>
        <a:bodyPr/>
        <a:lstStyle/>
        <a:p>
          <a:r>
            <a:rPr lang="en-US" sz="1800" dirty="0">
              <a:latin typeface="Arial" panose="020B0604020202020204" pitchFamily="34" charset="0"/>
              <a:cs typeface="Arial" panose="020B0604020202020204" pitchFamily="34" charset="0"/>
            </a:rPr>
            <a:t>Đơn vị tiếp </a:t>
          </a:r>
          <a:r>
            <a:rPr lang="en-US" sz="1800" dirty="0" err="1">
              <a:latin typeface="Arial" panose="020B0604020202020204" pitchFamily="34" charset="0"/>
              <a:cs typeface="Arial" panose="020B0604020202020204" pitchFamily="34" charset="0"/>
            </a:rPr>
            <a:t>nhận</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quyết định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trưng cầu có trách nhiệm</a:t>
          </a:r>
        </a:p>
      </dgm:t>
    </dgm:pt>
    <dgm:pt modelId="{9000C31A-0615-4880-8285-BDB1E39309EB}" type="parTrans" cxnId="{C09D8E08-C715-4992-BFEB-3862D16A80CB}">
      <dgm:prSet/>
      <dgm:spPr/>
      <dgm:t>
        <a:bodyPr/>
        <a:lstStyle/>
        <a:p>
          <a:endParaRPr lang="en-US" sz="2000"/>
        </a:p>
      </dgm:t>
    </dgm:pt>
    <dgm:pt modelId="{2FF5C716-DA2D-422F-B443-7D9A401BCDB0}" type="sibTrans" cxnId="{C09D8E08-C715-4992-BFEB-3862D16A80CB}">
      <dgm:prSet/>
      <dgm:spPr/>
      <dgm:t>
        <a:bodyPr/>
        <a:lstStyle/>
        <a:p>
          <a:endParaRPr lang="en-US" sz="2000"/>
        </a:p>
      </dgm:t>
    </dgm:pt>
    <dgm:pt modelId="{7B02764C-4F9B-4B9A-BC8C-EBCC45327A90}">
      <dgm:prSet phldrT="[Text]" custT="1"/>
      <dgm:spPr/>
      <dgm:t>
        <a:bodyPr/>
        <a:lstStyle/>
        <a:p>
          <a:r>
            <a:rPr lang="en-US" sz="1800" dirty="0">
              <a:latin typeface="Arial" panose="020B0604020202020204" pitchFamily="34" charset="0"/>
              <a:cs typeface="Arial" panose="020B0604020202020204" pitchFamily="34" charset="0"/>
            </a:rPr>
            <a:t>Gửi cho cá nhân, tổ chức được lựa chọn để giám định</a:t>
          </a:r>
        </a:p>
      </dgm:t>
    </dgm:pt>
    <dgm:pt modelId="{4CEF066E-EE9F-4A71-93B2-A5BE9C388690}" type="parTrans" cxnId="{D708865D-865D-4823-B6AC-08DD1BF6F3B4}">
      <dgm:prSet/>
      <dgm:spPr/>
      <dgm:t>
        <a:bodyPr/>
        <a:lstStyle/>
        <a:p>
          <a:endParaRPr lang="en-US" sz="2000"/>
        </a:p>
      </dgm:t>
    </dgm:pt>
    <dgm:pt modelId="{5EFE0387-7A93-45AB-8DEF-9DAC62CDC3EA}" type="sibTrans" cxnId="{D708865D-865D-4823-B6AC-08DD1BF6F3B4}">
      <dgm:prSet/>
      <dgm:spPr/>
      <dgm:t>
        <a:bodyPr/>
        <a:lstStyle/>
        <a:p>
          <a:endParaRPr lang="en-US" sz="2000"/>
        </a:p>
      </dgm:t>
    </dgm:pt>
    <dgm:pt modelId="{EB5C264C-D748-4474-A44C-5F4421D20E1E}">
      <dgm:prSet phldrT="[Text]" custT="1"/>
      <dgm:spPr/>
      <dgm:t>
        <a:bodyPr/>
        <a:lstStyle/>
        <a:p>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báo</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Pháp chế</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hoặc Sở TNMT</a:t>
          </a:r>
        </a:p>
      </dgm:t>
    </dgm:pt>
    <dgm:pt modelId="{FDA6CB19-CB0E-4ABB-AD2D-1151B1D704A7}" type="parTrans" cxnId="{66965C96-0B6E-47A9-8E78-18FCEA2379FA}">
      <dgm:prSet/>
      <dgm:spPr/>
      <dgm:t>
        <a:bodyPr/>
        <a:lstStyle/>
        <a:p>
          <a:endParaRPr lang="en-US" sz="2000"/>
        </a:p>
      </dgm:t>
    </dgm:pt>
    <dgm:pt modelId="{DE179228-6C78-40AA-B353-58AEA13FD4DF}" type="sibTrans" cxnId="{66965C96-0B6E-47A9-8E78-18FCEA2379FA}">
      <dgm:prSet/>
      <dgm:spPr/>
      <dgm:t>
        <a:bodyPr/>
        <a:lstStyle/>
        <a:p>
          <a:endParaRPr lang="en-US" sz="2000"/>
        </a:p>
      </dgm:t>
    </dgm:pt>
    <dgm:pt modelId="{4C485184-B082-4928-9E1B-7BB62AA698CC}">
      <dgm:prSet phldrT="[Text]" custT="1"/>
      <dgm:spPr/>
      <dgm:t>
        <a:bodyPr/>
        <a:lstStyle/>
        <a:p>
          <a:r>
            <a:rPr lang="en-US" sz="1800" dirty="0">
              <a:latin typeface="Arial" panose="020B0604020202020204" pitchFamily="34" charset="0"/>
              <a:cs typeface="Arial" panose="020B0604020202020204" pitchFamily="34" charset="0"/>
            </a:rPr>
            <a:t>Tạo điều kiện để thực hiện giám định</a:t>
          </a:r>
        </a:p>
      </dgm:t>
    </dgm:pt>
    <dgm:pt modelId="{290FAB7D-A0CE-431A-A001-8A65A34665A5}" type="parTrans" cxnId="{C41F7291-799F-4EC7-9E0C-95F25A564C6D}">
      <dgm:prSet/>
      <dgm:spPr/>
      <dgm:t>
        <a:bodyPr/>
        <a:lstStyle/>
        <a:p>
          <a:endParaRPr lang="en-US" sz="2000"/>
        </a:p>
      </dgm:t>
    </dgm:pt>
    <dgm:pt modelId="{574CEC9F-06CE-4B1C-90BA-12C078832E0D}" type="sibTrans" cxnId="{C41F7291-799F-4EC7-9E0C-95F25A564C6D}">
      <dgm:prSet/>
      <dgm:spPr/>
      <dgm:t>
        <a:bodyPr/>
        <a:lstStyle/>
        <a:p>
          <a:endParaRPr lang="en-US" sz="2000"/>
        </a:p>
      </dgm:t>
    </dgm:pt>
    <dgm:pt modelId="{8473EFA5-B260-4D35-AABF-E1D6FE678FD5}">
      <dgm:prSet phldrT="[Text]" custT="1"/>
      <dgm:spPr/>
      <dgm:t>
        <a:bodyPr/>
        <a:lstStyle/>
        <a:p>
          <a:r>
            <a:rPr lang="en-US" sz="1800" dirty="0">
              <a:latin typeface="Arial" panose="020B0604020202020204" pitchFamily="34" charset="0"/>
              <a:cs typeface="Arial" panose="020B0604020202020204" pitchFamily="34" charset="0"/>
            </a:rPr>
            <a:t>Thỏa thuận giám định có thể bằng hợp đồng hoặc bằng loại văn bản khác</a:t>
          </a:r>
        </a:p>
      </dgm:t>
    </dgm:pt>
    <dgm:pt modelId="{857337A2-A1D6-4811-A95D-A689251872C0}" type="parTrans" cxnId="{D1BBF84C-0D8E-4BB8-B490-7E977BDCCD56}">
      <dgm:prSet/>
      <dgm:spPr/>
      <dgm:t>
        <a:bodyPr/>
        <a:lstStyle/>
        <a:p>
          <a:endParaRPr lang="en-US" sz="2000"/>
        </a:p>
      </dgm:t>
    </dgm:pt>
    <dgm:pt modelId="{531A8D6F-B7D7-4B81-A56C-74194FA2BAC0}" type="sibTrans" cxnId="{D1BBF84C-0D8E-4BB8-B490-7E977BDCCD56}">
      <dgm:prSet/>
      <dgm:spPr/>
      <dgm:t>
        <a:bodyPr/>
        <a:lstStyle/>
        <a:p>
          <a:endParaRPr lang="en-US" sz="2000"/>
        </a:p>
      </dgm:t>
    </dgm:pt>
    <dgm:pt modelId="{1D20D7B5-3591-414E-B192-194481CDDE96}">
      <dgm:prSet phldrT="[Text]" custT="1"/>
      <dgm:spPr/>
      <dgm:t>
        <a:bodyPr/>
        <a:lstStyle/>
        <a:p>
          <a:r>
            <a:rPr lang="en-US" sz="1800" dirty="0">
              <a:latin typeface="Arial" panose="020B0604020202020204" pitchFamily="34" charset="0"/>
              <a:cs typeface="Arial" panose="020B0604020202020204" pitchFamily="34" charset="0"/>
            </a:rPr>
            <a:t>Cá nhân, tổ chức có quyền từ </a:t>
          </a:r>
          <a:r>
            <a:rPr lang="en-US" sz="1800" dirty="0" err="1">
              <a:latin typeface="Arial" panose="020B0604020202020204" pitchFamily="34" charset="0"/>
              <a:cs typeface="Arial" panose="020B0604020202020204" pitchFamily="34" charset="0"/>
            </a:rPr>
            <a:t>chối</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quyết định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theo quy định</a:t>
          </a:r>
        </a:p>
      </dgm:t>
    </dgm:pt>
    <dgm:pt modelId="{810ABA75-C3DA-497E-A529-0C2EE865AC1B}" type="parTrans" cxnId="{E80F4F0A-10DC-4214-AD11-F33D04A62849}">
      <dgm:prSet/>
      <dgm:spPr/>
      <dgm:t>
        <a:bodyPr/>
        <a:lstStyle/>
        <a:p>
          <a:endParaRPr lang="en-US" sz="2000"/>
        </a:p>
      </dgm:t>
    </dgm:pt>
    <dgm:pt modelId="{0DD77D92-25EC-4276-B103-B51BDA8C6E92}" type="sibTrans" cxnId="{E80F4F0A-10DC-4214-AD11-F33D04A62849}">
      <dgm:prSet/>
      <dgm:spPr/>
      <dgm:t>
        <a:bodyPr/>
        <a:lstStyle/>
        <a:p>
          <a:endParaRPr lang="en-US" sz="2000"/>
        </a:p>
      </dgm:t>
    </dgm:pt>
    <dgm:pt modelId="{0F508D0A-E2FB-4A6C-A302-E3F5BCAD0D58}">
      <dgm:prSet phldrT="[Text]" custT="1"/>
      <dgm:spPr/>
      <dgm:t>
        <a:bodyPr/>
        <a:lstStyle/>
        <a:p>
          <a:endParaRPr lang="en-US" sz="1800" dirty="0"/>
        </a:p>
      </dgm:t>
    </dgm:pt>
    <dgm:pt modelId="{A513C2AE-06AD-4FF8-A628-C29C132C93FE}" type="parTrans" cxnId="{909C1D82-3597-4DB4-BAF2-69834C27B2E8}">
      <dgm:prSet/>
      <dgm:spPr/>
      <dgm:t>
        <a:bodyPr/>
        <a:lstStyle/>
        <a:p>
          <a:endParaRPr lang="en-US" sz="2000"/>
        </a:p>
      </dgm:t>
    </dgm:pt>
    <dgm:pt modelId="{B6E3345D-D098-443E-A096-0D5E57931246}" type="sibTrans" cxnId="{909C1D82-3597-4DB4-BAF2-69834C27B2E8}">
      <dgm:prSet/>
      <dgm:spPr/>
      <dgm:t>
        <a:bodyPr/>
        <a:lstStyle/>
        <a:p>
          <a:endParaRPr lang="en-US" sz="2000"/>
        </a:p>
      </dgm:t>
    </dgm:pt>
    <dgm:pt modelId="{5DDCA6E0-BE4D-4D01-A3F3-55B7476DC8FA}" type="pres">
      <dgm:prSet presAssocID="{A432E15A-4233-4717-A8EE-A4019B7C3377}" presName="linear" presStyleCnt="0">
        <dgm:presLayoutVars>
          <dgm:dir/>
          <dgm:animLvl val="lvl"/>
          <dgm:resizeHandles val="exact"/>
        </dgm:presLayoutVars>
      </dgm:prSet>
      <dgm:spPr/>
      <dgm:t>
        <a:bodyPr/>
        <a:lstStyle/>
        <a:p>
          <a:endParaRPr lang="en-US"/>
        </a:p>
      </dgm:t>
    </dgm:pt>
    <dgm:pt modelId="{7179BECF-249D-4176-B0A8-8106BC0559B9}" type="pres">
      <dgm:prSet presAssocID="{2153A7E1-CAE9-407B-B5BB-1698C6B2144A}" presName="parentLin" presStyleCnt="0"/>
      <dgm:spPr/>
    </dgm:pt>
    <dgm:pt modelId="{D85D391A-BC1C-41FB-8658-63D33F5C837A}" type="pres">
      <dgm:prSet presAssocID="{2153A7E1-CAE9-407B-B5BB-1698C6B2144A}" presName="parentLeftMargin" presStyleLbl="node1" presStyleIdx="0" presStyleCnt="1"/>
      <dgm:spPr/>
      <dgm:t>
        <a:bodyPr/>
        <a:lstStyle/>
        <a:p>
          <a:endParaRPr lang="en-US"/>
        </a:p>
      </dgm:t>
    </dgm:pt>
    <dgm:pt modelId="{2F775A52-395D-4A1A-ACD8-6B70256810BB}" type="pres">
      <dgm:prSet presAssocID="{2153A7E1-CAE9-407B-B5BB-1698C6B2144A}" presName="parentText" presStyleLbl="node1" presStyleIdx="0" presStyleCnt="1">
        <dgm:presLayoutVars>
          <dgm:chMax val="0"/>
          <dgm:bulletEnabled val="1"/>
        </dgm:presLayoutVars>
      </dgm:prSet>
      <dgm:spPr/>
      <dgm:t>
        <a:bodyPr/>
        <a:lstStyle/>
        <a:p>
          <a:endParaRPr lang="en-US"/>
        </a:p>
      </dgm:t>
    </dgm:pt>
    <dgm:pt modelId="{28663C52-F58A-44DF-A704-6E16CDE6B5C1}" type="pres">
      <dgm:prSet presAssocID="{2153A7E1-CAE9-407B-B5BB-1698C6B2144A}" presName="negativeSpace" presStyleCnt="0"/>
      <dgm:spPr/>
    </dgm:pt>
    <dgm:pt modelId="{DCB8572D-F255-4113-8A13-56F81A20A399}" type="pres">
      <dgm:prSet presAssocID="{2153A7E1-CAE9-407B-B5BB-1698C6B2144A}" presName="childText" presStyleLbl="conFgAcc1" presStyleIdx="0" presStyleCnt="1">
        <dgm:presLayoutVars>
          <dgm:bulletEnabled val="1"/>
        </dgm:presLayoutVars>
      </dgm:prSet>
      <dgm:spPr/>
      <dgm:t>
        <a:bodyPr/>
        <a:lstStyle/>
        <a:p>
          <a:endParaRPr lang="en-US"/>
        </a:p>
      </dgm:t>
    </dgm:pt>
  </dgm:ptLst>
  <dgm:cxnLst>
    <dgm:cxn modelId="{CF1E920A-29B2-4D9B-B8FC-5666FB4BD5BF}" type="presOf" srcId="{4C485184-B082-4928-9E1B-7BB62AA698CC}" destId="{DCB8572D-F255-4113-8A13-56F81A20A399}" srcOrd="0" destOrd="4" presId="urn:microsoft.com/office/officeart/2005/8/layout/list1"/>
    <dgm:cxn modelId="{C09D8E08-C715-4992-BFEB-3862D16A80CB}" srcId="{2153A7E1-CAE9-407B-B5BB-1698C6B2144A}" destId="{2BE07DC8-F666-4A19-8D91-CF98801B5885}" srcOrd="1" destOrd="0" parTransId="{9000C31A-0615-4880-8285-BDB1E39309EB}" sibTransId="{2FF5C716-DA2D-422F-B443-7D9A401BCDB0}"/>
    <dgm:cxn modelId="{9848716D-FB59-461D-AE84-06A5A9987398}" type="presOf" srcId="{1D20D7B5-3591-414E-B192-194481CDDE96}" destId="{DCB8572D-F255-4113-8A13-56F81A20A399}" srcOrd="0" destOrd="6" presId="urn:microsoft.com/office/officeart/2005/8/layout/list1"/>
    <dgm:cxn modelId="{0348AB84-936D-4F1A-989C-D3A1292FD717}" srcId="{A432E15A-4233-4717-A8EE-A4019B7C3377}" destId="{2153A7E1-CAE9-407B-B5BB-1698C6B2144A}" srcOrd="0" destOrd="0" parTransId="{952A85C3-8712-4D04-9254-A40F48FE9D37}" sibTransId="{DA442381-E780-406D-8DD0-44B9AE52733B}"/>
    <dgm:cxn modelId="{909C1D82-3597-4DB4-BAF2-69834C27B2E8}" srcId="{2153A7E1-CAE9-407B-B5BB-1698C6B2144A}" destId="{0F508D0A-E2FB-4A6C-A302-E3F5BCAD0D58}" srcOrd="4" destOrd="0" parTransId="{A513C2AE-06AD-4FF8-A628-C29C132C93FE}" sibTransId="{B6E3345D-D098-443E-A096-0D5E57931246}"/>
    <dgm:cxn modelId="{8C3DF04D-71F9-41D9-8524-BEF6F0D4FD01}" srcId="{2153A7E1-CAE9-407B-B5BB-1698C6B2144A}" destId="{A6EBE842-5DD1-4CE4-A6CD-D5E2A508E40D}" srcOrd="0" destOrd="0" parTransId="{20FCE0F1-4407-4D00-9468-20005256AB07}" sibTransId="{C71212E2-1561-4882-9732-6CE5F6BF740F}"/>
    <dgm:cxn modelId="{C1ED2496-59F4-4996-88E8-3B475F77448B}" type="presOf" srcId="{A432E15A-4233-4717-A8EE-A4019B7C3377}" destId="{5DDCA6E0-BE4D-4D01-A3F3-55B7476DC8FA}" srcOrd="0" destOrd="0" presId="urn:microsoft.com/office/officeart/2005/8/layout/list1"/>
    <dgm:cxn modelId="{EEFEFC51-314B-4E54-B80A-37D4EC9D4A7A}" type="presOf" srcId="{2153A7E1-CAE9-407B-B5BB-1698C6B2144A}" destId="{D85D391A-BC1C-41FB-8658-63D33F5C837A}" srcOrd="0" destOrd="0" presId="urn:microsoft.com/office/officeart/2005/8/layout/list1"/>
    <dgm:cxn modelId="{5BB8C754-50F9-45DD-85F4-7314D21B2CE8}" type="presOf" srcId="{7B02764C-4F9B-4B9A-BC8C-EBCC45327A90}" destId="{DCB8572D-F255-4113-8A13-56F81A20A399}" srcOrd="0" destOrd="2" presId="urn:microsoft.com/office/officeart/2005/8/layout/list1"/>
    <dgm:cxn modelId="{76D4B360-5FB6-4F3C-B275-969895DB58E5}" type="presOf" srcId="{A6EBE842-5DD1-4CE4-A6CD-D5E2A508E40D}" destId="{DCB8572D-F255-4113-8A13-56F81A20A399}" srcOrd="0" destOrd="0" presId="urn:microsoft.com/office/officeart/2005/8/layout/list1"/>
    <dgm:cxn modelId="{D1BBF84C-0D8E-4BB8-B490-7E977BDCCD56}" srcId="{2153A7E1-CAE9-407B-B5BB-1698C6B2144A}" destId="{8473EFA5-B260-4D35-AABF-E1D6FE678FD5}" srcOrd="2" destOrd="0" parTransId="{857337A2-A1D6-4811-A95D-A689251872C0}" sibTransId="{531A8D6F-B7D7-4B81-A56C-74194FA2BAC0}"/>
    <dgm:cxn modelId="{9E39B617-0A56-4004-9B55-F75DDA28669F}" type="presOf" srcId="{2153A7E1-CAE9-407B-B5BB-1698C6B2144A}" destId="{2F775A52-395D-4A1A-ACD8-6B70256810BB}" srcOrd="1" destOrd="0" presId="urn:microsoft.com/office/officeart/2005/8/layout/list1"/>
    <dgm:cxn modelId="{BC9DFE1C-47CB-45B1-AEAF-8379B8735A33}" type="presOf" srcId="{8473EFA5-B260-4D35-AABF-E1D6FE678FD5}" destId="{DCB8572D-F255-4113-8A13-56F81A20A399}" srcOrd="0" destOrd="5" presId="urn:microsoft.com/office/officeart/2005/8/layout/list1"/>
    <dgm:cxn modelId="{66965C96-0B6E-47A9-8E78-18FCEA2379FA}" srcId="{2BE07DC8-F666-4A19-8D91-CF98801B5885}" destId="{EB5C264C-D748-4474-A44C-5F4421D20E1E}" srcOrd="1" destOrd="0" parTransId="{FDA6CB19-CB0E-4ABB-AD2D-1151B1D704A7}" sibTransId="{DE179228-6C78-40AA-B353-58AEA13FD4DF}"/>
    <dgm:cxn modelId="{CE3B3A27-8233-42CD-BD49-387CDA9E68CC}" type="presOf" srcId="{2BE07DC8-F666-4A19-8D91-CF98801B5885}" destId="{DCB8572D-F255-4113-8A13-56F81A20A399}" srcOrd="0" destOrd="1" presId="urn:microsoft.com/office/officeart/2005/8/layout/list1"/>
    <dgm:cxn modelId="{E80F4F0A-10DC-4214-AD11-F33D04A62849}" srcId="{2153A7E1-CAE9-407B-B5BB-1698C6B2144A}" destId="{1D20D7B5-3591-414E-B192-194481CDDE96}" srcOrd="3" destOrd="0" parTransId="{810ABA75-C3DA-497E-A529-0C2EE865AC1B}" sibTransId="{0DD77D92-25EC-4276-B103-B51BDA8C6E92}"/>
    <dgm:cxn modelId="{C41F7291-799F-4EC7-9E0C-95F25A564C6D}" srcId="{2BE07DC8-F666-4A19-8D91-CF98801B5885}" destId="{4C485184-B082-4928-9E1B-7BB62AA698CC}" srcOrd="2" destOrd="0" parTransId="{290FAB7D-A0CE-431A-A001-8A65A34665A5}" sibTransId="{574CEC9F-06CE-4B1C-90BA-12C078832E0D}"/>
    <dgm:cxn modelId="{A7479EDF-C4CA-43C9-AD0F-3563AABF14E2}" type="presOf" srcId="{0F508D0A-E2FB-4A6C-A302-E3F5BCAD0D58}" destId="{DCB8572D-F255-4113-8A13-56F81A20A399}" srcOrd="0" destOrd="7" presId="urn:microsoft.com/office/officeart/2005/8/layout/list1"/>
    <dgm:cxn modelId="{419BC0FA-C7D9-4254-AB54-D37A1311DFBA}" type="presOf" srcId="{EB5C264C-D748-4474-A44C-5F4421D20E1E}" destId="{DCB8572D-F255-4113-8A13-56F81A20A399}" srcOrd="0" destOrd="3" presId="urn:microsoft.com/office/officeart/2005/8/layout/list1"/>
    <dgm:cxn modelId="{D708865D-865D-4823-B6AC-08DD1BF6F3B4}" srcId="{2BE07DC8-F666-4A19-8D91-CF98801B5885}" destId="{7B02764C-4F9B-4B9A-BC8C-EBCC45327A90}" srcOrd="0" destOrd="0" parTransId="{4CEF066E-EE9F-4A71-93B2-A5BE9C388690}" sibTransId="{5EFE0387-7A93-45AB-8DEF-9DAC62CDC3EA}"/>
    <dgm:cxn modelId="{ECE28F51-BB7C-4E2A-A08E-A5305A402F07}" type="presParOf" srcId="{5DDCA6E0-BE4D-4D01-A3F3-55B7476DC8FA}" destId="{7179BECF-249D-4176-B0A8-8106BC0559B9}" srcOrd="0" destOrd="0" presId="urn:microsoft.com/office/officeart/2005/8/layout/list1"/>
    <dgm:cxn modelId="{860FFBAD-7703-4556-8D35-51E362C72568}" type="presParOf" srcId="{7179BECF-249D-4176-B0A8-8106BC0559B9}" destId="{D85D391A-BC1C-41FB-8658-63D33F5C837A}" srcOrd="0" destOrd="0" presId="urn:microsoft.com/office/officeart/2005/8/layout/list1"/>
    <dgm:cxn modelId="{E39F1295-A7F9-45E9-9A1C-68E63B0164D1}" type="presParOf" srcId="{7179BECF-249D-4176-B0A8-8106BC0559B9}" destId="{2F775A52-395D-4A1A-ACD8-6B70256810BB}" srcOrd="1" destOrd="0" presId="urn:microsoft.com/office/officeart/2005/8/layout/list1"/>
    <dgm:cxn modelId="{9423528D-9C9D-4627-8C55-A6369E559841}" type="presParOf" srcId="{5DDCA6E0-BE4D-4D01-A3F3-55B7476DC8FA}" destId="{28663C52-F58A-44DF-A704-6E16CDE6B5C1}" srcOrd="1" destOrd="0" presId="urn:microsoft.com/office/officeart/2005/8/layout/list1"/>
    <dgm:cxn modelId="{37AF4742-95AD-4965-A791-55BA6102F82C}" type="presParOf" srcId="{5DDCA6E0-BE4D-4D01-A3F3-55B7476DC8FA}" destId="{DCB8572D-F255-4113-8A13-56F81A20A3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2E15A-4233-4717-A8EE-A4019B7C33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53A7E1-CAE9-407B-B5BB-1698C6B2144A}">
      <dgm:prSet phldrT="[Text]" custT="1"/>
      <dgm:spPr/>
      <dgm:t>
        <a:bodyPr/>
        <a:lstStyle/>
        <a:p>
          <a:r>
            <a:rPr lang="vi-VN" sz="2000" b="1" dirty="0"/>
            <a:t>Hoặc: Bộ TNMT, UBND cấp tỉnh tiếp nhận trưng cầu </a:t>
          </a:r>
          <a:r>
            <a:rPr lang="vi-VN" sz="2000" b="1" dirty="0" smtClean="0"/>
            <a:t>GĐTP</a:t>
          </a:r>
          <a:r>
            <a:rPr lang="en-US" sz="2000" b="1" dirty="0" smtClean="0"/>
            <a:t> </a:t>
          </a:r>
          <a:endParaRPr lang="en-US" sz="2000" b="1" dirty="0"/>
        </a:p>
      </dgm:t>
    </dgm:pt>
    <dgm:pt modelId="{952A85C3-8712-4D04-9254-A40F48FE9D37}" type="parTrans" cxnId="{0348AB84-936D-4F1A-989C-D3A1292FD717}">
      <dgm:prSet/>
      <dgm:spPr/>
      <dgm:t>
        <a:bodyPr/>
        <a:lstStyle/>
        <a:p>
          <a:endParaRPr lang="en-US" sz="2000"/>
        </a:p>
      </dgm:t>
    </dgm:pt>
    <dgm:pt modelId="{DA442381-E780-406D-8DD0-44B9AE52733B}" type="sibTrans" cxnId="{0348AB84-936D-4F1A-989C-D3A1292FD717}">
      <dgm:prSet/>
      <dgm:spPr/>
      <dgm:t>
        <a:bodyPr/>
        <a:lstStyle/>
        <a:p>
          <a:endParaRPr lang="en-US" sz="2000"/>
        </a:p>
      </dgm:t>
    </dgm:pt>
    <dgm:pt modelId="{A6EBE842-5DD1-4CE4-A6CD-D5E2A508E40D}">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Vụ Pháp chế tiếp nhận hồ sơ</a:t>
          </a:r>
        </a:p>
      </dgm:t>
    </dgm:pt>
    <dgm:pt modelId="{20FCE0F1-4407-4D00-9468-20005256AB07}" type="parTrans" cxnId="{8C3DF04D-71F9-41D9-8524-BEF6F0D4FD01}">
      <dgm:prSet/>
      <dgm:spPr/>
      <dgm:t>
        <a:bodyPr/>
        <a:lstStyle/>
        <a:p>
          <a:endParaRPr lang="en-US" sz="2000"/>
        </a:p>
      </dgm:t>
    </dgm:pt>
    <dgm:pt modelId="{C71212E2-1561-4882-9732-6CE5F6BF740F}" type="sibTrans" cxnId="{8C3DF04D-71F9-41D9-8524-BEF6F0D4FD01}">
      <dgm:prSet/>
      <dgm:spPr/>
      <dgm:t>
        <a:bodyPr/>
        <a:lstStyle/>
        <a:p>
          <a:endParaRPr lang="en-US" sz="2000"/>
        </a:p>
      </dgm:t>
    </dgm:pt>
    <dgm:pt modelId="{7B70E0A0-032F-48A0-9E5A-362FCE6F903D}">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Sở TNMT tiếp nhận, tham mưu cho UBND</a:t>
          </a:r>
        </a:p>
      </dgm:t>
    </dgm:pt>
    <dgm:pt modelId="{A7B0CFCD-FD2E-4BA5-BE4E-4F2A50F208B1}" type="parTrans" cxnId="{E8AC25F3-9E97-42B2-9C7C-871BB3957FB3}">
      <dgm:prSet/>
      <dgm:spPr/>
      <dgm:t>
        <a:bodyPr/>
        <a:lstStyle/>
        <a:p>
          <a:endParaRPr lang="en-US" sz="2000"/>
        </a:p>
      </dgm:t>
    </dgm:pt>
    <dgm:pt modelId="{2276BBE9-A58E-41F0-9904-B8908319E079}" type="sibTrans" cxnId="{E8AC25F3-9E97-42B2-9C7C-871BB3957FB3}">
      <dgm:prSet/>
      <dgm:spPr/>
      <dgm:t>
        <a:bodyPr/>
        <a:lstStyle/>
        <a:p>
          <a:endParaRPr lang="en-US" sz="2000"/>
        </a:p>
      </dgm:t>
    </dgm:pt>
    <dgm:pt modelId="{2BE07DC8-F666-4A19-8D91-CF98801B5885}">
      <dgm:prSet phldrT="[Text]" custT="1"/>
      <dgm:spPr/>
      <dgm: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07 ngày phải lựa chọn và quyết định </a:t>
          </a:r>
          <a:r>
            <a:rPr lang="en-US" sz="1800" dirty="0" err="1">
              <a:latin typeface="Arial" panose="020B0604020202020204" pitchFamily="34" charset="0"/>
              <a:cs typeface="Arial" panose="020B0604020202020204" pitchFamily="34" charset="0"/>
            </a:rPr>
            <a:t>cử</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GĐTP</a:t>
          </a:r>
          <a:endParaRPr lang="en-US" sz="1800" dirty="0">
            <a:latin typeface="Arial" panose="020B0604020202020204" pitchFamily="34" charset="0"/>
            <a:cs typeface="Arial" panose="020B0604020202020204" pitchFamily="34" charset="0"/>
          </a:endParaRPr>
        </a:p>
      </dgm:t>
    </dgm:pt>
    <dgm:pt modelId="{9000C31A-0615-4880-8285-BDB1E39309EB}" type="parTrans" cxnId="{C09D8E08-C715-4992-BFEB-3862D16A80CB}">
      <dgm:prSet/>
      <dgm:spPr/>
      <dgm:t>
        <a:bodyPr/>
        <a:lstStyle/>
        <a:p>
          <a:endParaRPr lang="en-US" sz="2000"/>
        </a:p>
      </dgm:t>
    </dgm:pt>
    <dgm:pt modelId="{2FF5C716-DA2D-422F-B443-7D9A401BCDB0}" type="sibTrans" cxnId="{C09D8E08-C715-4992-BFEB-3862D16A80CB}">
      <dgm:prSet/>
      <dgm:spPr/>
      <dgm:t>
        <a:bodyPr/>
        <a:lstStyle/>
        <a:p>
          <a:endParaRPr lang="en-US" sz="2000"/>
        </a:p>
      </dgm:t>
    </dgm:pt>
    <dgm:pt modelId="{7B02764C-4F9B-4B9A-BC8C-EBCC45327A90}">
      <dgm:prSet phldrT="[Text]" custT="1"/>
      <dgm:spPr/>
      <dgm:t>
        <a:bodyPr/>
        <a:lstStyle/>
        <a:p>
          <a:pPr>
            <a:buFont typeface="Wingdings" panose="05000000000000000000" pitchFamily="2" charset="2"/>
            <a:buChar char="Ø"/>
          </a:pPr>
          <a:r>
            <a:rPr lang="en-US" sz="1800" dirty="0" err="1" smtClean="0">
              <a:latin typeface="Arial" panose="020B0604020202020204" pitchFamily="34" charset="0"/>
              <a:cs typeface="Arial" panose="020B0604020202020204" pitchFamily="34" charset="0"/>
            </a:rPr>
            <a:t>Từ</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chối GĐTP theo quy định</a:t>
          </a:r>
        </a:p>
      </dgm:t>
    </dgm:pt>
    <dgm:pt modelId="{5EFE0387-7A93-45AB-8DEF-9DAC62CDC3EA}" type="sibTrans" cxnId="{D708865D-865D-4823-B6AC-08DD1BF6F3B4}">
      <dgm:prSet/>
      <dgm:spPr/>
      <dgm:t>
        <a:bodyPr/>
        <a:lstStyle/>
        <a:p>
          <a:endParaRPr lang="en-US" sz="2000"/>
        </a:p>
      </dgm:t>
    </dgm:pt>
    <dgm:pt modelId="{4CEF066E-EE9F-4A71-93B2-A5BE9C388690}" type="parTrans" cxnId="{D708865D-865D-4823-B6AC-08DD1BF6F3B4}">
      <dgm:prSet/>
      <dgm:spPr/>
      <dgm:t>
        <a:bodyPr/>
        <a:lstStyle/>
        <a:p>
          <a:endParaRPr lang="en-US" sz="2000"/>
        </a:p>
      </dgm:t>
    </dgm:pt>
    <dgm:pt modelId="{0F508D0A-E2FB-4A6C-A302-E3F5BCAD0D58}">
      <dgm:prSet phldrT="[Text]" custT="1"/>
      <dgm:spPr/>
      <dgm:t>
        <a:bodyPr/>
        <a:lstStyle/>
        <a:p>
          <a:endParaRPr lang="en-US" sz="1800" dirty="0"/>
        </a:p>
      </dgm:t>
    </dgm:pt>
    <dgm:pt modelId="{B6E3345D-D098-443E-A096-0D5E57931246}" type="sibTrans" cxnId="{909C1D82-3597-4DB4-BAF2-69834C27B2E8}">
      <dgm:prSet/>
      <dgm:spPr/>
      <dgm:t>
        <a:bodyPr/>
        <a:lstStyle/>
        <a:p>
          <a:endParaRPr lang="en-US" sz="2000"/>
        </a:p>
      </dgm:t>
    </dgm:pt>
    <dgm:pt modelId="{A513C2AE-06AD-4FF8-A628-C29C132C93FE}" type="parTrans" cxnId="{909C1D82-3597-4DB4-BAF2-69834C27B2E8}">
      <dgm:prSet/>
      <dgm:spPr/>
      <dgm:t>
        <a:bodyPr/>
        <a:lstStyle/>
        <a:p>
          <a:endParaRPr lang="en-US" sz="2000"/>
        </a:p>
      </dgm:t>
    </dgm:pt>
    <dgm:pt modelId="{4FC6EC84-FCED-4723-B0C1-B437F52F368F}">
      <dgm:prSet phldrT="[Text]" custT="1"/>
      <dgm:spPr/>
      <dgm:t>
        <a:bodyPr/>
        <a:lstStyle/>
        <a:p>
          <a:r>
            <a:rPr lang="en-US" sz="1800" dirty="0" err="1">
              <a:latin typeface="Arial" panose="020B0604020202020204" pitchFamily="34" charset="0"/>
              <a:cs typeface="Arial" panose="020B0604020202020204" pitchFamily="34" charset="0"/>
            </a:rPr>
            <a:t>Chuyển</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giao</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hồ sơ nếu có; </a:t>
          </a:r>
        </a:p>
      </dgm:t>
    </dgm:pt>
    <dgm:pt modelId="{70B0D0DE-07E3-45B9-B147-858A8972ACFE}" type="parTrans" cxnId="{A92ACE04-26C2-483B-ADF3-33EA4C3F02ED}">
      <dgm:prSet/>
      <dgm:spPr/>
      <dgm:t>
        <a:bodyPr/>
        <a:lstStyle/>
        <a:p>
          <a:endParaRPr lang="en-US"/>
        </a:p>
      </dgm:t>
    </dgm:pt>
    <dgm:pt modelId="{20D9D76C-CCA1-4435-BCD5-0F76C4C74BAC}" type="sibTrans" cxnId="{A92ACE04-26C2-483B-ADF3-33EA4C3F02ED}">
      <dgm:prSet/>
      <dgm:spPr/>
      <dgm:t>
        <a:bodyPr/>
        <a:lstStyle/>
        <a:p>
          <a:endParaRPr lang="en-US"/>
        </a:p>
      </dgm:t>
    </dgm:pt>
    <dgm:pt modelId="{9E8B3726-0023-4D95-8F14-F15B7E14708A}">
      <dgm:prSet phldrT="[Text]" custT="1"/>
      <dgm:spPr/>
      <dgm:t>
        <a:bodyPr/>
        <a:lstStyle/>
        <a:p>
          <a:r>
            <a:rPr lang="en-US" sz="1800" dirty="0">
              <a:latin typeface="Arial" panose="020B0604020202020204" pitchFamily="34" charset="0"/>
              <a:cs typeface="Arial" panose="020B0604020202020204" pitchFamily="34" charset="0"/>
            </a:rPr>
            <a:t>hoặc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 </a:t>
          </a:r>
          <a:r>
            <a:rPr lang="vi-VN" sz="1800" dirty="0" smtClean="0">
              <a:latin typeface="Arial" panose="020B0604020202020204" pitchFamily="34" charset="0"/>
              <a:cs typeface="Arial" panose="020B0604020202020204" pitchFamily="34" charset="0"/>
            </a:rPr>
            <a:t>giám định tư pháp</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liên hệ tiếp nhận</a:t>
          </a:r>
        </a:p>
      </dgm:t>
    </dgm:pt>
    <dgm:pt modelId="{5FBB2036-779E-4189-BEAE-D715C7B884B7}" type="parTrans" cxnId="{CE131BD9-98EC-43F0-B4C5-C99A41C14129}">
      <dgm:prSet/>
      <dgm:spPr/>
      <dgm:t>
        <a:bodyPr/>
        <a:lstStyle/>
        <a:p>
          <a:endParaRPr lang="en-US"/>
        </a:p>
      </dgm:t>
    </dgm:pt>
    <dgm:pt modelId="{807E0006-5B8A-48F1-8628-4EBD0B6DC502}" type="sibTrans" cxnId="{CE131BD9-98EC-43F0-B4C5-C99A41C14129}">
      <dgm:prSet/>
      <dgm:spPr/>
      <dgm:t>
        <a:bodyPr/>
        <a:lstStyle/>
        <a:p>
          <a:endParaRPr lang="en-US"/>
        </a:p>
      </dgm:t>
    </dgm:pt>
    <dgm:pt modelId="{DF192F90-617B-4913-99D6-135CBB9C30DD}">
      <dgm:prSet phldrT="[Text]" custT="1"/>
      <dgm:spPr/>
      <dgm:t>
        <a:bodyPr/>
        <a:lstStyle/>
        <a:p>
          <a:endParaRPr lang="en-US" sz="1800" dirty="0"/>
        </a:p>
      </dgm:t>
    </dgm:pt>
    <dgm:pt modelId="{15FFE136-8C5C-4698-9905-329D22F7DCBD}" type="parTrans" cxnId="{55F90DF9-66D6-4817-A611-54E9526E231B}">
      <dgm:prSet/>
      <dgm:spPr/>
      <dgm:t>
        <a:bodyPr/>
        <a:lstStyle/>
        <a:p>
          <a:endParaRPr lang="en-US"/>
        </a:p>
      </dgm:t>
    </dgm:pt>
    <dgm:pt modelId="{4FD27B51-6E1B-49AB-B38D-50525B92CBA0}" type="sibTrans" cxnId="{55F90DF9-66D6-4817-A611-54E9526E231B}">
      <dgm:prSet/>
      <dgm:spPr/>
      <dgm:t>
        <a:bodyPr/>
        <a:lstStyle/>
        <a:p>
          <a:endParaRPr lang="en-US"/>
        </a:p>
      </dgm:t>
    </dgm:pt>
    <dgm:pt modelId="{07E7C700-8267-4C89-A22A-E67BD8F173CA}">
      <dgm:prSet phldrT="[Text]" custT="1"/>
      <dgm:spPr/>
      <dgm:t>
        <a:bodyPr/>
        <a:lstStyle/>
        <a:p>
          <a:endParaRPr lang="en-US" sz="1800" dirty="0"/>
        </a:p>
      </dgm:t>
    </dgm:pt>
    <dgm:pt modelId="{7FB2269C-D4BC-43A1-8C5B-2205A44F3754}" type="parTrans" cxnId="{F36C85DD-BD43-4A0B-AA7C-01DF699839F5}">
      <dgm:prSet/>
      <dgm:spPr/>
      <dgm:t>
        <a:bodyPr/>
        <a:lstStyle/>
        <a:p>
          <a:endParaRPr lang="en-US"/>
        </a:p>
      </dgm:t>
    </dgm:pt>
    <dgm:pt modelId="{8074914D-81D6-4B9C-8F09-281598AD7FA3}" type="sibTrans" cxnId="{F36C85DD-BD43-4A0B-AA7C-01DF699839F5}">
      <dgm:prSet/>
      <dgm:spPr/>
      <dgm:t>
        <a:bodyPr/>
        <a:lstStyle/>
        <a:p>
          <a:endParaRPr lang="en-US"/>
        </a:p>
      </dgm:t>
    </dgm:pt>
    <dgm:pt modelId="{87BF7149-66E6-4762-A3F5-A079635CF768}">
      <dgm:prSet phldrT="[Text]" custT="1"/>
      <dgm:spPr/>
      <dgm:t>
        <a:bodyPr/>
        <a:lstStyle/>
        <a:p>
          <a:endParaRPr lang="en-US" sz="1800" dirty="0"/>
        </a:p>
      </dgm:t>
    </dgm:pt>
    <dgm:pt modelId="{22764F28-E5C0-4919-A1DB-7D9B35168167}" type="parTrans" cxnId="{A715F695-2095-4D7A-A66F-F42AC4CFFF4D}">
      <dgm:prSet/>
      <dgm:spPr/>
      <dgm:t>
        <a:bodyPr/>
        <a:lstStyle/>
        <a:p>
          <a:endParaRPr lang="en-US"/>
        </a:p>
      </dgm:t>
    </dgm:pt>
    <dgm:pt modelId="{344C1275-36B5-4D9D-B8A5-67BA170CC9EB}" type="sibTrans" cxnId="{A715F695-2095-4D7A-A66F-F42AC4CFFF4D}">
      <dgm:prSet/>
      <dgm:spPr/>
      <dgm:t>
        <a:bodyPr/>
        <a:lstStyle/>
        <a:p>
          <a:endParaRPr lang="en-US"/>
        </a:p>
      </dgm:t>
    </dgm:pt>
    <dgm:pt modelId="{519D339D-1214-4205-A741-2D091D0999B1}">
      <dgm:prSet phldrT="[Text]" custT="1"/>
      <dgm:spPr/>
      <dgm:t>
        <a:bodyPr/>
        <a:lstStyle/>
        <a:p>
          <a:endParaRPr lang="en-US" sz="1800" dirty="0"/>
        </a:p>
      </dgm:t>
    </dgm:pt>
    <dgm:pt modelId="{C4F76D56-3718-4304-A713-6E523DE6748C}" type="parTrans" cxnId="{DE8B660D-AD13-4A53-9514-8D464B8679A2}">
      <dgm:prSet/>
      <dgm:spPr/>
      <dgm:t>
        <a:bodyPr/>
        <a:lstStyle/>
        <a:p>
          <a:endParaRPr lang="en-US"/>
        </a:p>
      </dgm:t>
    </dgm:pt>
    <dgm:pt modelId="{023AA7CE-A270-4B27-81AA-E09817F3AD24}" type="sibTrans" cxnId="{DE8B660D-AD13-4A53-9514-8D464B8679A2}">
      <dgm:prSet/>
      <dgm:spPr/>
      <dgm:t>
        <a:bodyPr/>
        <a:lstStyle/>
        <a:p>
          <a:endParaRPr lang="en-US"/>
        </a:p>
      </dgm:t>
    </dgm:pt>
    <dgm:pt modelId="{7FF0258D-8336-4EC1-8083-8962331B1277}">
      <dgm:prSet phldrT="[Text]" custT="1"/>
      <dgm:spPr/>
      <dgm:t>
        <a:bodyPr/>
        <a:lstStyle/>
        <a:p>
          <a:endParaRPr lang="en-US" sz="1800" dirty="0"/>
        </a:p>
      </dgm:t>
    </dgm:pt>
    <dgm:pt modelId="{8477EF50-6DB3-4EAE-916B-75A7EC3614A3}" type="parTrans" cxnId="{52EF5DB7-C558-4460-A4CB-163A78C9858B}">
      <dgm:prSet/>
      <dgm:spPr/>
      <dgm:t>
        <a:bodyPr/>
        <a:lstStyle/>
        <a:p>
          <a:endParaRPr lang="en-US"/>
        </a:p>
      </dgm:t>
    </dgm:pt>
    <dgm:pt modelId="{E2FE891C-0987-424F-9A89-9828D7659A0D}" type="sibTrans" cxnId="{52EF5DB7-C558-4460-A4CB-163A78C9858B}">
      <dgm:prSet/>
      <dgm:spPr/>
      <dgm:t>
        <a:bodyPr/>
        <a:lstStyle/>
        <a:p>
          <a:endParaRPr lang="en-US"/>
        </a:p>
      </dgm:t>
    </dgm:pt>
    <dgm:pt modelId="{5C1C3134-1F3E-4758-A6D7-86EB43FBBB6D}">
      <dgm:prSet phldrT="[Text]" custT="1"/>
      <dgm:spPr/>
      <dgm:t>
        <a:bodyPr/>
        <a:lstStyle/>
        <a:p>
          <a:pPr>
            <a:buFont typeface="Wingdings" panose="05000000000000000000" pitchFamily="2" charset="2"/>
            <a:buChar char="Ø"/>
          </a:pPr>
          <a:endParaRPr lang="en-US" sz="1800" dirty="0"/>
        </a:p>
      </dgm:t>
    </dgm:pt>
    <dgm:pt modelId="{A7878363-8C88-4E67-A6B8-F4C6B998C57B}" type="parTrans" cxnId="{527B7D69-EA4C-4318-940E-FE663D3B8720}">
      <dgm:prSet/>
      <dgm:spPr/>
      <dgm:t>
        <a:bodyPr/>
        <a:lstStyle/>
        <a:p>
          <a:endParaRPr lang="en-US"/>
        </a:p>
      </dgm:t>
    </dgm:pt>
    <dgm:pt modelId="{64ECE485-E8BE-4B5D-B73F-257D220FAF56}" type="sibTrans" cxnId="{527B7D69-EA4C-4318-940E-FE663D3B8720}">
      <dgm:prSet/>
      <dgm:spPr/>
      <dgm:t>
        <a:bodyPr/>
        <a:lstStyle/>
        <a:p>
          <a:endParaRPr lang="en-US"/>
        </a:p>
      </dgm:t>
    </dgm:pt>
    <dgm:pt modelId="{DF6FEE1F-52BE-47F7-887B-C50B946A1AD9}">
      <dgm:prSet phldrT="[Text]" custT="1"/>
      <dgm:spPr/>
      <dgm:t>
        <a:bodyPr/>
        <a:lstStyle/>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dgm:t>
    </dgm:pt>
    <dgm:pt modelId="{856E1917-82E7-4283-8374-08B5392C3DD5}" type="parTrans" cxnId="{BD743EA1-446F-4503-9310-9132E9255942}">
      <dgm:prSet/>
      <dgm:spPr/>
      <dgm:t>
        <a:bodyPr/>
        <a:lstStyle/>
        <a:p>
          <a:endParaRPr lang="en-US"/>
        </a:p>
      </dgm:t>
    </dgm:pt>
    <dgm:pt modelId="{ECC731FA-878F-449B-AF1B-1ACA8C0CEB0A}" type="sibTrans" cxnId="{BD743EA1-446F-4503-9310-9132E9255942}">
      <dgm:prSet/>
      <dgm:spPr/>
      <dgm:t>
        <a:bodyPr/>
        <a:lstStyle/>
        <a:p>
          <a:endParaRPr lang="en-US"/>
        </a:p>
      </dgm:t>
    </dgm:pt>
    <dgm:pt modelId="{5DDCA6E0-BE4D-4D01-A3F3-55B7476DC8FA}" type="pres">
      <dgm:prSet presAssocID="{A432E15A-4233-4717-A8EE-A4019B7C3377}" presName="linear" presStyleCnt="0">
        <dgm:presLayoutVars>
          <dgm:dir/>
          <dgm:animLvl val="lvl"/>
          <dgm:resizeHandles val="exact"/>
        </dgm:presLayoutVars>
      </dgm:prSet>
      <dgm:spPr/>
      <dgm:t>
        <a:bodyPr/>
        <a:lstStyle/>
        <a:p>
          <a:endParaRPr lang="en-US"/>
        </a:p>
      </dgm:t>
    </dgm:pt>
    <dgm:pt modelId="{7179BECF-249D-4176-B0A8-8106BC0559B9}" type="pres">
      <dgm:prSet presAssocID="{2153A7E1-CAE9-407B-B5BB-1698C6B2144A}" presName="parentLin" presStyleCnt="0"/>
      <dgm:spPr/>
    </dgm:pt>
    <dgm:pt modelId="{D85D391A-BC1C-41FB-8658-63D33F5C837A}" type="pres">
      <dgm:prSet presAssocID="{2153A7E1-CAE9-407B-B5BB-1698C6B2144A}" presName="parentLeftMargin" presStyleLbl="node1" presStyleIdx="0" presStyleCnt="1"/>
      <dgm:spPr/>
      <dgm:t>
        <a:bodyPr/>
        <a:lstStyle/>
        <a:p>
          <a:endParaRPr lang="en-US"/>
        </a:p>
      </dgm:t>
    </dgm:pt>
    <dgm:pt modelId="{2F775A52-395D-4A1A-ACD8-6B70256810BB}" type="pres">
      <dgm:prSet presAssocID="{2153A7E1-CAE9-407B-B5BB-1698C6B2144A}" presName="parentText" presStyleLbl="node1" presStyleIdx="0" presStyleCnt="1" custScaleY="929050" custLinFactNeighborY="11621">
        <dgm:presLayoutVars>
          <dgm:chMax val="0"/>
          <dgm:bulletEnabled val="1"/>
        </dgm:presLayoutVars>
      </dgm:prSet>
      <dgm:spPr/>
      <dgm:t>
        <a:bodyPr/>
        <a:lstStyle/>
        <a:p>
          <a:endParaRPr lang="en-US"/>
        </a:p>
      </dgm:t>
    </dgm:pt>
    <dgm:pt modelId="{28663C52-F58A-44DF-A704-6E16CDE6B5C1}" type="pres">
      <dgm:prSet presAssocID="{2153A7E1-CAE9-407B-B5BB-1698C6B2144A}" presName="negativeSpace" presStyleCnt="0"/>
      <dgm:spPr/>
    </dgm:pt>
    <dgm:pt modelId="{DCB8572D-F255-4113-8A13-56F81A20A399}" type="pres">
      <dgm:prSet presAssocID="{2153A7E1-CAE9-407B-B5BB-1698C6B2144A}" presName="childText" presStyleLbl="conFgAcc1" presStyleIdx="0" presStyleCnt="1" custScaleY="169556" custLinFactY="-8483" custLinFactNeighborX="-353" custLinFactNeighborY="-100000">
        <dgm:presLayoutVars>
          <dgm:bulletEnabled val="1"/>
        </dgm:presLayoutVars>
      </dgm:prSet>
      <dgm:spPr/>
      <dgm:t>
        <a:bodyPr/>
        <a:lstStyle/>
        <a:p>
          <a:endParaRPr lang="en-US"/>
        </a:p>
      </dgm:t>
    </dgm:pt>
  </dgm:ptLst>
  <dgm:cxnLst>
    <dgm:cxn modelId="{38E72852-D106-4BCA-B1E9-E0696DBDDAFF}" type="presOf" srcId="{DF192F90-617B-4913-99D6-135CBB9C30DD}" destId="{DCB8572D-F255-4113-8A13-56F81A20A399}" srcOrd="0" destOrd="8" presId="urn:microsoft.com/office/officeart/2005/8/layout/list1"/>
    <dgm:cxn modelId="{DE8B660D-AD13-4A53-9514-8D464B8679A2}" srcId="{2153A7E1-CAE9-407B-B5BB-1698C6B2144A}" destId="{519D339D-1214-4205-A741-2D091D0999B1}" srcOrd="7" destOrd="0" parTransId="{C4F76D56-3718-4304-A713-6E523DE6748C}" sibTransId="{023AA7CE-A270-4B27-81AA-E09817F3AD24}"/>
    <dgm:cxn modelId="{CE131BD9-98EC-43F0-B4C5-C99A41C14129}" srcId="{A6EBE842-5DD1-4CE4-A6CD-D5E2A508E40D}" destId="{9E8B3726-0023-4D95-8F14-F15B7E14708A}" srcOrd="1" destOrd="0" parTransId="{5FBB2036-779E-4189-BEAE-D715C7B884B7}" sibTransId="{807E0006-5B8A-48F1-8628-4EBD0B6DC502}"/>
    <dgm:cxn modelId="{4E534D1A-4CF8-4BA7-9B4B-E6CB4A9B2171}" type="presOf" srcId="{519D339D-1214-4205-A741-2D091D0999B1}" destId="{DCB8572D-F255-4113-8A13-56F81A20A399}" srcOrd="0" destOrd="11" presId="urn:microsoft.com/office/officeart/2005/8/layout/list1"/>
    <dgm:cxn modelId="{0348AB84-936D-4F1A-989C-D3A1292FD717}" srcId="{A432E15A-4233-4717-A8EE-A4019B7C3377}" destId="{2153A7E1-CAE9-407B-B5BB-1698C6B2144A}" srcOrd="0" destOrd="0" parTransId="{952A85C3-8712-4D04-9254-A40F48FE9D37}" sibTransId="{DA442381-E780-406D-8DD0-44B9AE52733B}"/>
    <dgm:cxn modelId="{8C3DF04D-71F9-41D9-8524-BEF6F0D4FD01}" srcId="{2153A7E1-CAE9-407B-B5BB-1698C6B2144A}" destId="{A6EBE842-5DD1-4CE4-A6CD-D5E2A508E40D}" srcOrd="2" destOrd="0" parTransId="{20FCE0F1-4407-4D00-9468-20005256AB07}" sibTransId="{C71212E2-1561-4882-9732-6CE5F6BF740F}"/>
    <dgm:cxn modelId="{EFAE7E68-0EFE-4354-BC91-7DA81204DA36}" type="presOf" srcId="{07E7C700-8267-4C89-A22A-E67BD8F173CA}" destId="{DCB8572D-F255-4113-8A13-56F81A20A399}" srcOrd="0" destOrd="9" presId="urn:microsoft.com/office/officeart/2005/8/layout/list1"/>
    <dgm:cxn modelId="{4D7F0EC2-5AD5-46D7-B91A-7813F8D3DFA7}" type="presOf" srcId="{7FF0258D-8336-4EC1-8083-8962331B1277}" destId="{DCB8572D-F255-4113-8A13-56F81A20A399}" srcOrd="0" destOrd="12" presId="urn:microsoft.com/office/officeart/2005/8/layout/list1"/>
    <dgm:cxn modelId="{CE3B3A27-8233-42CD-BD49-387CDA9E68CC}" type="presOf" srcId="{2BE07DC8-F666-4A19-8D91-CF98801B5885}" destId="{DCB8572D-F255-4113-8A13-56F81A20A399}" srcOrd="0" destOrd="6" presId="urn:microsoft.com/office/officeart/2005/8/layout/list1"/>
    <dgm:cxn modelId="{A7479EDF-C4CA-43C9-AD0F-3563AABF14E2}" type="presOf" srcId="{0F508D0A-E2FB-4A6C-A302-E3F5BCAD0D58}" destId="{DCB8572D-F255-4113-8A13-56F81A20A399}" srcOrd="0" destOrd="13" presId="urn:microsoft.com/office/officeart/2005/8/layout/list1"/>
    <dgm:cxn modelId="{909C1D82-3597-4DB4-BAF2-69834C27B2E8}" srcId="{2153A7E1-CAE9-407B-B5BB-1698C6B2144A}" destId="{0F508D0A-E2FB-4A6C-A302-E3F5BCAD0D58}" srcOrd="9" destOrd="0" parTransId="{A513C2AE-06AD-4FF8-A628-C29C132C93FE}" sibTransId="{B6E3345D-D098-443E-A096-0D5E57931246}"/>
    <dgm:cxn modelId="{C09D8E08-C715-4992-BFEB-3862D16A80CB}" srcId="{2153A7E1-CAE9-407B-B5BB-1698C6B2144A}" destId="{2BE07DC8-F666-4A19-8D91-CF98801B5885}" srcOrd="4" destOrd="0" parTransId="{9000C31A-0615-4880-8285-BDB1E39309EB}" sibTransId="{2FF5C716-DA2D-422F-B443-7D9A401BCDB0}"/>
    <dgm:cxn modelId="{8905EFF2-2872-4D6C-85A3-FBD1BE045B7D}" type="presOf" srcId="{4FC6EC84-FCED-4723-B0C1-B437F52F368F}" destId="{DCB8572D-F255-4113-8A13-56F81A20A399}" srcOrd="0" destOrd="3" presId="urn:microsoft.com/office/officeart/2005/8/layout/list1"/>
    <dgm:cxn modelId="{BD743EA1-446F-4503-9310-9132E9255942}" srcId="{2153A7E1-CAE9-407B-B5BB-1698C6B2144A}" destId="{DF6FEE1F-52BE-47F7-887B-C50B946A1AD9}" srcOrd="1" destOrd="0" parTransId="{856E1917-82E7-4283-8374-08B5392C3DD5}" sibTransId="{ECC731FA-878F-449B-AF1B-1ACA8C0CEB0A}"/>
    <dgm:cxn modelId="{EEFEFC51-314B-4E54-B80A-37D4EC9D4A7A}" type="presOf" srcId="{2153A7E1-CAE9-407B-B5BB-1698C6B2144A}" destId="{D85D391A-BC1C-41FB-8658-63D33F5C837A}" srcOrd="0" destOrd="0" presId="urn:microsoft.com/office/officeart/2005/8/layout/list1"/>
    <dgm:cxn modelId="{55F90DF9-66D6-4817-A611-54E9526E231B}" srcId="{7B02764C-4F9B-4B9A-BC8C-EBCC45327A90}" destId="{DF192F90-617B-4913-99D6-135CBB9C30DD}" srcOrd="0" destOrd="0" parTransId="{15FFE136-8C5C-4698-9905-329D22F7DCBD}" sibTransId="{4FD27B51-6E1B-49AB-B38D-50525B92CBA0}"/>
    <dgm:cxn modelId="{5C21D2BE-FD58-4A2B-A769-782B4C7535E5}" type="presOf" srcId="{9E8B3726-0023-4D95-8F14-F15B7E14708A}" destId="{DCB8572D-F255-4113-8A13-56F81A20A399}" srcOrd="0" destOrd="4" presId="urn:microsoft.com/office/officeart/2005/8/layout/list1"/>
    <dgm:cxn modelId="{D708865D-865D-4823-B6AC-08DD1BF6F3B4}" srcId="{2153A7E1-CAE9-407B-B5BB-1698C6B2144A}" destId="{7B02764C-4F9B-4B9A-BC8C-EBCC45327A90}" srcOrd="5" destOrd="0" parTransId="{4CEF066E-EE9F-4A71-93B2-A5BE9C388690}" sibTransId="{5EFE0387-7A93-45AB-8DEF-9DAC62CDC3EA}"/>
    <dgm:cxn modelId="{76D4B360-5FB6-4F3C-B275-969895DB58E5}" type="presOf" srcId="{A6EBE842-5DD1-4CE4-A6CD-D5E2A508E40D}" destId="{DCB8572D-F255-4113-8A13-56F81A20A399}" srcOrd="0" destOrd="2" presId="urn:microsoft.com/office/officeart/2005/8/layout/list1"/>
    <dgm:cxn modelId="{91748D13-937C-4DCF-ABC1-F9DD21B5FCCB}" type="presOf" srcId="{87BF7149-66E6-4762-A3F5-A079635CF768}" destId="{DCB8572D-F255-4113-8A13-56F81A20A399}" srcOrd="0" destOrd="10" presId="urn:microsoft.com/office/officeart/2005/8/layout/list1"/>
    <dgm:cxn modelId="{E8AC25F3-9E97-42B2-9C7C-871BB3957FB3}" srcId="{2153A7E1-CAE9-407B-B5BB-1698C6B2144A}" destId="{7B70E0A0-032F-48A0-9E5A-362FCE6F903D}" srcOrd="3" destOrd="0" parTransId="{A7B0CFCD-FD2E-4BA5-BE4E-4F2A50F208B1}" sibTransId="{2276BBE9-A58E-41F0-9904-B8908319E079}"/>
    <dgm:cxn modelId="{17F63B27-F7A9-40E2-994C-FE92318F4D0E}" type="presOf" srcId="{5C1C3134-1F3E-4758-A6D7-86EB43FBBB6D}" destId="{DCB8572D-F255-4113-8A13-56F81A20A399}" srcOrd="0" destOrd="0" presId="urn:microsoft.com/office/officeart/2005/8/layout/list1"/>
    <dgm:cxn modelId="{F36C85DD-BD43-4A0B-AA7C-01DF699839F5}" srcId="{7B02764C-4F9B-4B9A-BC8C-EBCC45327A90}" destId="{07E7C700-8267-4C89-A22A-E67BD8F173CA}" srcOrd="1" destOrd="0" parTransId="{7FB2269C-D4BC-43A1-8C5B-2205A44F3754}" sibTransId="{8074914D-81D6-4B9C-8F09-281598AD7FA3}"/>
    <dgm:cxn modelId="{18F782BA-6AAF-4AE0-B8F0-3533A754B890}" type="presOf" srcId="{7B70E0A0-032F-48A0-9E5A-362FCE6F903D}" destId="{DCB8572D-F255-4113-8A13-56F81A20A399}" srcOrd="0" destOrd="5" presId="urn:microsoft.com/office/officeart/2005/8/layout/list1"/>
    <dgm:cxn modelId="{527B7D69-EA4C-4318-940E-FE663D3B8720}" srcId="{2153A7E1-CAE9-407B-B5BB-1698C6B2144A}" destId="{5C1C3134-1F3E-4758-A6D7-86EB43FBBB6D}" srcOrd="0" destOrd="0" parTransId="{A7878363-8C88-4E67-A6B8-F4C6B998C57B}" sibTransId="{64ECE485-E8BE-4B5D-B73F-257D220FAF56}"/>
    <dgm:cxn modelId="{5BB8C754-50F9-45DD-85F4-7314D21B2CE8}" type="presOf" srcId="{7B02764C-4F9B-4B9A-BC8C-EBCC45327A90}" destId="{DCB8572D-F255-4113-8A13-56F81A20A399}" srcOrd="0" destOrd="7" presId="urn:microsoft.com/office/officeart/2005/8/layout/list1"/>
    <dgm:cxn modelId="{A715F695-2095-4D7A-A66F-F42AC4CFFF4D}" srcId="{2153A7E1-CAE9-407B-B5BB-1698C6B2144A}" destId="{87BF7149-66E6-4762-A3F5-A079635CF768}" srcOrd="6" destOrd="0" parTransId="{22764F28-E5C0-4919-A1DB-7D9B35168167}" sibTransId="{344C1275-36B5-4D9D-B8A5-67BA170CC9EB}"/>
    <dgm:cxn modelId="{52EF5DB7-C558-4460-A4CB-163A78C9858B}" srcId="{2153A7E1-CAE9-407B-B5BB-1698C6B2144A}" destId="{7FF0258D-8336-4EC1-8083-8962331B1277}" srcOrd="8" destOrd="0" parTransId="{8477EF50-6DB3-4EAE-916B-75A7EC3614A3}" sibTransId="{E2FE891C-0987-424F-9A89-9828D7659A0D}"/>
    <dgm:cxn modelId="{C1ED2496-59F4-4996-88E8-3B475F77448B}" type="presOf" srcId="{A432E15A-4233-4717-A8EE-A4019B7C3377}" destId="{5DDCA6E0-BE4D-4D01-A3F3-55B7476DC8FA}" srcOrd="0" destOrd="0" presId="urn:microsoft.com/office/officeart/2005/8/layout/list1"/>
    <dgm:cxn modelId="{9E39B617-0A56-4004-9B55-F75DDA28669F}" type="presOf" srcId="{2153A7E1-CAE9-407B-B5BB-1698C6B2144A}" destId="{2F775A52-395D-4A1A-ACD8-6B70256810BB}" srcOrd="1" destOrd="0" presId="urn:microsoft.com/office/officeart/2005/8/layout/list1"/>
    <dgm:cxn modelId="{25BBB34D-E224-40FA-B526-A6F522327A8A}" type="presOf" srcId="{DF6FEE1F-52BE-47F7-887B-C50B946A1AD9}" destId="{DCB8572D-F255-4113-8A13-56F81A20A399}" srcOrd="0" destOrd="1" presId="urn:microsoft.com/office/officeart/2005/8/layout/list1"/>
    <dgm:cxn modelId="{A92ACE04-26C2-483B-ADF3-33EA4C3F02ED}" srcId="{A6EBE842-5DD1-4CE4-A6CD-D5E2A508E40D}" destId="{4FC6EC84-FCED-4723-B0C1-B437F52F368F}" srcOrd="0" destOrd="0" parTransId="{70B0D0DE-07E3-45B9-B147-858A8972ACFE}" sibTransId="{20D9D76C-CCA1-4435-BCD5-0F76C4C74BAC}"/>
    <dgm:cxn modelId="{ECE28F51-BB7C-4E2A-A08E-A5305A402F07}" type="presParOf" srcId="{5DDCA6E0-BE4D-4D01-A3F3-55B7476DC8FA}" destId="{7179BECF-249D-4176-B0A8-8106BC0559B9}" srcOrd="0" destOrd="0" presId="urn:microsoft.com/office/officeart/2005/8/layout/list1"/>
    <dgm:cxn modelId="{860FFBAD-7703-4556-8D35-51E362C72568}" type="presParOf" srcId="{7179BECF-249D-4176-B0A8-8106BC0559B9}" destId="{D85D391A-BC1C-41FB-8658-63D33F5C837A}" srcOrd="0" destOrd="0" presId="urn:microsoft.com/office/officeart/2005/8/layout/list1"/>
    <dgm:cxn modelId="{E39F1295-A7F9-45E9-9A1C-68E63B0164D1}" type="presParOf" srcId="{7179BECF-249D-4176-B0A8-8106BC0559B9}" destId="{2F775A52-395D-4A1A-ACD8-6B70256810BB}" srcOrd="1" destOrd="0" presId="urn:microsoft.com/office/officeart/2005/8/layout/list1"/>
    <dgm:cxn modelId="{9423528D-9C9D-4627-8C55-A6369E559841}" type="presParOf" srcId="{5DDCA6E0-BE4D-4D01-A3F3-55B7476DC8FA}" destId="{28663C52-F58A-44DF-A704-6E16CDE6B5C1}" srcOrd="1" destOrd="0" presId="urn:microsoft.com/office/officeart/2005/8/layout/list1"/>
    <dgm:cxn modelId="{37AF4742-95AD-4965-A791-55BA6102F82C}" type="presParOf" srcId="{5DDCA6E0-BE4D-4D01-A3F3-55B7476DC8FA}" destId="{DCB8572D-F255-4113-8A13-56F81A20A399}"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2. Giao nhận, mở niêm phong đối tượng</a:t>
          </a:r>
          <a:r>
            <a:rPr lang="en-US" b="1" dirty="0"/>
            <a:t> </a:t>
          </a:r>
          <a:r>
            <a:rPr lang="en-US" b="1" dirty="0" smtClean="0"/>
            <a:t>GĐTP (</a:t>
          </a:r>
          <a:r>
            <a:rPr lang="en-US" b="1" dirty="0" err="1" smtClean="0"/>
            <a:t>Điều</a:t>
          </a:r>
          <a:r>
            <a:rPr lang="en-US" b="1" dirty="0" smtClean="0"/>
            <a:t> 13)</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r>
            <a:rPr lang="en-US" dirty="0">
              <a:latin typeface="Arial" panose="020B0604020202020204" pitchFamily="34" charset="0"/>
              <a:cs typeface="Arial" panose="020B0604020202020204" pitchFamily="34" charset="0"/>
            </a:rPr>
            <a:t>Bộ TNMT tiếp nhận, nếu có đối tượng thì bàn giao cho người GĐTP (lập biên bản theo mẫu)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3. Chuẩn bị giám định tư </a:t>
          </a:r>
          <a:r>
            <a:rPr lang="vi-VN" b="1" dirty="0" smtClean="0"/>
            <a:t>pháp</a:t>
          </a:r>
          <a:r>
            <a:rPr lang="en-US" b="1" dirty="0" smtClean="0"/>
            <a:t> (</a:t>
          </a:r>
          <a:r>
            <a:rPr lang="en-US" b="1" dirty="0" err="1" smtClean="0"/>
            <a:t>Điều</a:t>
          </a:r>
          <a:r>
            <a:rPr lang="en-US" b="1" dirty="0" smtClean="0"/>
            <a:t> 14)</a:t>
          </a:r>
          <a:r>
            <a:rPr lang="vi-VN" b="1" dirty="0" smtClean="0"/>
            <a:t> </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r>
            <a:rPr lang="en-US" dirty="0">
              <a:latin typeface="Arial" panose="020B0604020202020204" pitchFamily="34" charset="0"/>
              <a:cs typeface="Arial" panose="020B0604020202020204" pitchFamily="34" charset="0"/>
            </a:rPr>
            <a:t>Trực tiếp trưng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GĐTP </a:t>
          </a:r>
          <a:r>
            <a:rPr lang="en-US" dirty="0">
              <a:latin typeface="Arial" panose="020B0604020202020204" pitchFamily="34" charset="0"/>
              <a:cs typeface="Arial" panose="020B0604020202020204" pitchFamily="34" charset="0"/>
            </a:rPr>
            <a:t>tiếp nhận và có biên bản</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B92CE255-0307-4C33-8FA5-5DD898F98FE8}">
      <dgm:prSet phldrT="[Text]"/>
      <dgm:spPr/>
      <dgm:t>
        <a:bodyPr/>
        <a:lstStyle/>
        <a:p>
          <a:r>
            <a:rPr lang="en-US" dirty="0">
              <a:latin typeface="Arial" panose="020B0604020202020204" pitchFamily="34" charset="0"/>
              <a:cs typeface="Arial" panose="020B0604020202020204" pitchFamily="34" charset="0"/>
            </a:rPr>
            <a:t>Phải mở nêm phong, ghi nhận diễn biến, thông tin đối tượng</a:t>
          </a:r>
        </a:p>
      </dgm:t>
    </dgm:pt>
    <dgm:pt modelId="{A0F47780-85F9-433C-B150-FDE0884D1F01}" type="parTrans" cxnId="{1BA70F8E-E638-4FFA-ABB4-EE5A357333EB}">
      <dgm:prSet/>
      <dgm:spPr/>
      <dgm:t>
        <a:bodyPr/>
        <a:lstStyle/>
        <a:p>
          <a:endParaRPr lang="en-US"/>
        </a:p>
      </dgm:t>
    </dgm:pt>
    <dgm:pt modelId="{00A031C2-6F07-4EA7-BB90-C1DF1FC89BF4}" type="sibTrans" cxnId="{1BA70F8E-E638-4FFA-ABB4-EE5A357333EB}">
      <dgm:prSet/>
      <dgm:spPr/>
      <dgm:t>
        <a:bodyPr/>
        <a:lstStyle/>
        <a:p>
          <a:endParaRPr lang="en-US"/>
        </a:p>
      </dgm:t>
    </dgm:pt>
    <dgm:pt modelId="{39A84795-C6F5-40B9-B29C-6F236E5C2BDE}">
      <dgm:prSet phldrT="[Text]"/>
      <dgm:spPr/>
      <dgm:t>
        <a:bodyPr/>
        <a:lstStyle/>
        <a:p>
          <a:r>
            <a:rPr lang="en-US" dirty="0">
              <a:latin typeface="Arial" panose="020B0604020202020204" pitchFamily="34" charset="0"/>
              <a:cs typeface="Arial" panose="020B0604020202020204" pitchFamily="34" charset="0"/>
            </a:rPr>
            <a:t>Có quyền yêu cầu tạo điều kiện, cung cấp thông tin, tài liệu </a:t>
          </a:r>
        </a:p>
      </dgm:t>
    </dgm:pt>
    <dgm:pt modelId="{73310FB1-CA77-4BC2-AAD6-9ADC790E67FB}" type="parTrans" cxnId="{825BF90D-CDDA-423A-A43B-6EC05A79DF53}">
      <dgm:prSet/>
      <dgm:spPr/>
      <dgm:t>
        <a:bodyPr/>
        <a:lstStyle/>
        <a:p>
          <a:endParaRPr lang="en-US"/>
        </a:p>
      </dgm:t>
    </dgm:pt>
    <dgm:pt modelId="{EE4E8240-B27A-4C8A-AD4C-DF7224AF6907}" type="sibTrans" cxnId="{825BF90D-CDDA-423A-A43B-6EC05A79DF53}">
      <dgm:prSet/>
      <dgm:spPr/>
      <dgm:t>
        <a:bodyPr/>
        <a:lstStyle/>
        <a:p>
          <a:endParaRPr lang="en-US"/>
        </a:p>
      </dgm:t>
    </dgm:pt>
    <dgm:pt modelId="{264B4DF9-F21D-4596-B7A7-B9720D2EC0A6}">
      <dgm:prSet phldrT="[Text]"/>
      <dgm:spPr/>
      <dgm:t>
        <a:bodyPr/>
        <a:lstStyle/>
        <a:p>
          <a:r>
            <a:rPr lang="en-US" dirty="0">
              <a:latin typeface="Arial" panose="020B0604020202020204" pitchFamily="34" charset="0"/>
              <a:cs typeface="Arial" panose="020B0604020202020204" pitchFamily="34" charset="0"/>
            </a:rPr>
            <a:t>Lập đề cương giám định: danh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tiêu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chuẩn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chuẩn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thuật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QPPL, </a:t>
          </a:r>
          <a:r>
            <a:rPr lang="en-US" dirty="0">
              <a:latin typeface="Arial" panose="020B0604020202020204" pitchFamily="34" charset="0"/>
              <a:cs typeface="Arial" panose="020B0604020202020204" pitchFamily="34" charset="0"/>
            </a:rPr>
            <a:t>thời gian hoàn thành, điều kiện thực hiện, thông tin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lực GĐTP</a:t>
          </a: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DB850838-3456-41A6-B52D-0A80A3A00B6E}">
      <dgm:prSet phldrT="[Text]"/>
      <dgm:spPr/>
      <dgm:t>
        <a:bodyPr/>
        <a:lstStyle/>
        <a:p>
          <a:r>
            <a:rPr lang="en-US" dirty="0">
              <a:latin typeface="Arial" panose="020B0604020202020204" pitchFamily="34" charset="0"/>
              <a:cs typeface="Arial" panose="020B0604020202020204" pitchFamily="34" charset="0"/>
            </a:rPr>
            <a:t>Thu thập tài liệu, thông tin</a:t>
          </a:r>
        </a:p>
      </dgm:t>
    </dgm:pt>
    <dgm:pt modelId="{F5ACF4D5-13DF-4CA0-BDDC-59860D93E44E}" type="parTrans" cxnId="{BA5874B3-767E-4495-9C54-9B98FB43A23E}">
      <dgm:prSet/>
      <dgm:spPr/>
      <dgm:t>
        <a:bodyPr/>
        <a:lstStyle/>
        <a:p>
          <a:endParaRPr lang="en-US"/>
        </a:p>
      </dgm:t>
    </dgm:pt>
    <dgm:pt modelId="{68992153-7869-4905-9EF8-5E752617A0ED}" type="sibTrans" cxnId="{BA5874B3-767E-4495-9C54-9B98FB43A23E}">
      <dgm:prSet/>
      <dgm:spPr/>
      <dgm:t>
        <a:bodyPr/>
        <a:lstStyle/>
        <a:p>
          <a:endParaRPr lang="en-US"/>
        </a:p>
      </dgm:t>
    </dgm:pt>
    <dgm:pt modelId="{B471869A-BAA1-4710-A1E8-47D4B27C514D}">
      <dgm:prSet phldrT="[Text]"/>
      <dgm:spPr/>
      <dgm:t>
        <a:bodyPr/>
        <a:lstStyle/>
        <a:p>
          <a:r>
            <a:rPr lang="en-US" dirty="0">
              <a:latin typeface="Arial" panose="020B0604020202020204" pitchFamily="34" charset="0"/>
              <a:cs typeface="Arial" panose="020B0604020202020204" pitchFamily="34" charset="0"/>
            </a:rPr>
            <a:t>Nghiên cứu hồ sơ; đề nghị cung cấp bổ sung hồ sơ</a:t>
          </a:r>
        </a:p>
      </dgm:t>
    </dgm:pt>
    <dgm:pt modelId="{D6EC28CB-D7BE-41F7-8244-4DDABEF680E3}" type="parTrans" cxnId="{6C7EFB8F-453A-4E18-8B84-D84E5B45755F}">
      <dgm:prSet/>
      <dgm:spPr/>
      <dgm:t>
        <a:bodyPr/>
        <a:lstStyle/>
        <a:p>
          <a:endParaRPr lang="en-US"/>
        </a:p>
      </dgm:t>
    </dgm:pt>
    <dgm:pt modelId="{F5D3140E-5EE3-4D5E-9A48-4A9A59A8F4F0}" type="sibTrans" cxnId="{6C7EFB8F-453A-4E18-8B84-D84E5B45755F}">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CBEB09BE-6AF0-4DA3-B1D6-4EC81BEC21B3}" type="presOf" srcId="{264B4DF9-F21D-4596-B7A7-B9720D2EC0A6}" destId="{20D3AE52-5232-48B1-96D3-F81D5D587C15}" srcOrd="0" destOrd="0" presId="urn:microsoft.com/office/officeart/2005/8/layout/list1"/>
    <dgm:cxn modelId="{852BA5FC-F853-4687-9BCD-4A265FBD61F4}" type="presOf" srcId="{A3FD4522-0998-41F5-BC5D-B82C1FABE1E6}" destId="{4ECCFA50-82B3-49AC-8770-833B192A9616}" srcOrd="1" destOrd="0" presId="urn:microsoft.com/office/officeart/2005/8/layout/list1"/>
    <dgm:cxn modelId="{9490143A-A868-44CA-B2FE-A2BFCC1D5768}" type="presOf" srcId="{B471869A-BAA1-4710-A1E8-47D4B27C514D}" destId="{20D3AE52-5232-48B1-96D3-F81D5D587C15}" srcOrd="0" destOrd="2" presId="urn:microsoft.com/office/officeart/2005/8/layout/list1"/>
    <dgm:cxn modelId="{FFE69337-C94D-4851-983C-366EA516F8BD}" srcId="{71169A82-2B3F-4E8C-8E00-2E717863DBF2}" destId="{55D05072-B1B9-42BB-BDAC-C3C0A8DF7DCD}" srcOrd="1" destOrd="0" parTransId="{13B94CA6-E505-402B-857B-27F9F27C6F36}" sibTransId="{4F75EA00-374F-4258-A684-20DFC777DBE6}"/>
    <dgm:cxn modelId="{6C7EFB8F-453A-4E18-8B84-D84E5B45755F}" srcId="{55D05072-B1B9-42BB-BDAC-C3C0A8DF7DCD}" destId="{B471869A-BAA1-4710-A1E8-47D4B27C514D}" srcOrd="2" destOrd="0" parTransId="{D6EC28CB-D7BE-41F7-8244-4DDABEF680E3}" sibTransId="{F5D3140E-5EE3-4D5E-9A48-4A9A59A8F4F0}"/>
    <dgm:cxn modelId="{9202477E-A8EC-4E95-8DC0-01E96D093332}" srcId="{A3FD4522-0998-41F5-BC5D-B82C1FABE1E6}" destId="{1C40D2F2-23C8-4BC7-93FA-591AA2915D0C}" srcOrd="0" destOrd="0" parTransId="{A2E01FD7-2C5C-4E5D-908D-87C65B971308}" sibTransId="{744D6774-78E9-40DD-BDB5-175C5EA55064}"/>
    <dgm:cxn modelId="{BB32AA61-293D-4C33-BB10-2EB29F6BD349}" type="presOf" srcId="{B92CE255-0307-4C33-8FA5-5DD898F98FE8}" destId="{E1611986-4738-4630-846A-FD17A4E7ED63}" srcOrd="0" destOrd="2"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66CBA4D7-49D3-4FF1-B34F-9D6FCB26A473}" srcId="{71169A82-2B3F-4E8C-8E00-2E717863DBF2}" destId="{A3FD4522-0998-41F5-BC5D-B82C1FABE1E6}" srcOrd="0" destOrd="0" parTransId="{65EF469B-8093-4714-8D48-9F14D8004289}" sibTransId="{4EBCAB42-14CB-431B-8563-0F8AA22913DC}"/>
    <dgm:cxn modelId="{EF33950C-8139-46C5-BAEA-30934ADA0E65}" type="presOf" srcId="{39A84795-C6F5-40B9-B29C-6F236E5C2BDE}" destId="{E1611986-4738-4630-846A-FD17A4E7ED63}" srcOrd="0" destOrd="3" presId="urn:microsoft.com/office/officeart/2005/8/layout/list1"/>
    <dgm:cxn modelId="{E4906DA0-EDBA-4001-B3A0-DCED06ECA35E}" type="presOf" srcId="{55D05072-B1B9-42BB-BDAC-C3C0A8DF7DCD}" destId="{38ACC06E-894F-4C28-BEAD-CA52AF444B2C}" srcOrd="1"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51383F95-0035-49B7-A77E-A5E3A52C5A78}" type="presOf" srcId="{55D05072-B1B9-42BB-BDAC-C3C0A8DF7DCD}" destId="{22771ED7-CC54-4554-A04E-D0921CA4DB32}" srcOrd="0" destOrd="0" presId="urn:microsoft.com/office/officeart/2005/8/layout/list1"/>
    <dgm:cxn modelId="{7338C9D3-8E0E-40DA-AD94-F870009503EF}" type="presOf" srcId="{A3FD4522-0998-41F5-BC5D-B82C1FABE1E6}" destId="{2834B2FE-8E79-4A20-A68F-3124E3298059}" srcOrd="0" destOrd="0" presId="urn:microsoft.com/office/officeart/2005/8/layout/list1"/>
    <dgm:cxn modelId="{A65D1A40-0A9A-4374-9C12-5B8E08686599}" type="presOf" srcId="{1C40D2F2-23C8-4BC7-93FA-591AA2915D0C}" destId="{E1611986-4738-4630-846A-FD17A4E7ED63}" srcOrd="0" destOrd="0" presId="urn:microsoft.com/office/officeart/2005/8/layout/list1"/>
    <dgm:cxn modelId="{BA7A4E62-F4B5-4225-8808-5D4FFC308881}" type="presOf" srcId="{DB850838-3456-41A6-B52D-0A80A3A00B6E}" destId="{20D3AE52-5232-48B1-96D3-F81D5D587C15}" srcOrd="0" destOrd="1" presId="urn:microsoft.com/office/officeart/2005/8/layout/list1"/>
    <dgm:cxn modelId="{BA5874B3-767E-4495-9C54-9B98FB43A23E}" srcId="{55D05072-B1B9-42BB-BDAC-C3C0A8DF7DCD}" destId="{DB850838-3456-41A6-B52D-0A80A3A00B6E}" srcOrd="1" destOrd="0" parTransId="{F5ACF4D5-13DF-4CA0-BDDC-59860D93E44E}" sibTransId="{68992153-7869-4905-9EF8-5E752617A0ED}"/>
    <dgm:cxn modelId="{96D61D9C-FD0B-45B8-ADBD-1A7A419055FB}" type="presOf" srcId="{71169A82-2B3F-4E8C-8E00-2E717863DBF2}" destId="{450CE677-4216-4918-9115-F248A18AD8D8}" srcOrd="0" destOrd="0" presId="urn:microsoft.com/office/officeart/2005/8/layout/list1"/>
    <dgm:cxn modelId="{825BF90D-CDDA-423A-A43B-6EC05A79DF53}" srcId="{A3FD4522-0998-41F5-BC5D-B82C1FABE1E6}" destId="{39A84795-C6F5-40B9-B29C-6F236E5C2BDE}" srcOrd="3" destOrd="0" parTransId="{73310FB1-CA77-4BC2-AAD6-9ADC790E67FB}" sibTransId="{EE4E8240-B27A-4C8A-AD4C-DF7224AF6907}"/>
    <dgm:cxn modelId="{F31DA113-6CF3-4955-BE68-04BC2F7D68C0}" type="presOf" srcId="{7A526BB0-540D-4253-85CC-DEAA1EADFC18}" destId="{E1611986-4738-4630-846A-FD17A4E7ED63}" srcOrd="0" destOrd="1" presId="urn:microsoft.com/office/officeart/2005/8/layout/list1"/>
    <dgm:cxn modelId="{1BA70F8E-E638-4FFA-ABB4-EE5A357333EB}" srcId="{A3FD4522-0998-41F5-BC5D-B82C1FABE1E6}" destId="{B92CE255-0307-4C33-8FA5-5DD898F98FE8}" srcOrd="2" destOrd="0" parTransId="{A0F47780-85F9-433C-B150-FDE0884D1F01}" sibTransId="{00A031C2-6F07-4EA7-BB90-C1DF1FC89BF4}"/>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4. Tổ chức thực hiện giám định tư pháp </a:t>
          </a:r>
          <a:r>
            <a:rPr lang="en-US" b="1" dirty="0" smtClean="0"/>
            <a:t>(</a:t>
          </a:r>
          <a:r>
            <a:rPr lang="en-US" b="1" dirty="0" err="1" smtClean="0"/>
            <a:t>Điều</a:t>
          </a:r>
          <a:r>
            <a:rPr lang="en-US" b="1" dirty="0" smtClean="0"/>
            <a:t> 15)</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Có quyền sử dụng kết quả thực nghiệm, xét nghiệm hoặc kết luận khác </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5. Kết luận giám định tư pháp </a:t>
          </a:r>
          <a:r>
            <a:rPr lang="en-US" b="1" dirty="0" smtClean="0"/>
            <a:t>(</a:t>
          </a:r>
          <a:r>
            <a:rPr lang="en-US" b="1" dirty="0" err="1" smtClean="0"/>
            <a:t>Điều</a:t>
          </a:r>
          <a:r>
            <a:rPr lang="en-US" b="1" dirty="0" smtClean="0"/>
            <a:t> 16)</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Căn cứ nội dung giám định và thông tin có được đối chiếu với quy định để đưa ra nhận xét, đánh giá</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264B4DF9-F21D-4596-B7A7-B9720D2EC0A6}">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Kết luận GĐTP được lập theo mẫu</a:t>
          </a: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DB850838-3456-41A6-B52D-0A80A3A00B6E}">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Trường hợp trưng cầu trực tiếp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phải ký ghi rõ họ </a:t>
          </a:r>
          <a:r>
            <a:rPr lang="en-US" dirty="0" err="1">
              <a:latin typeface="Arial" panose="020B0604020202020204" pitchFamily="34" charset="0"/>
              <a:cs typeface="Arial" panose="020B0604020202020204" pitchFamily="34" charset="0"/>
            </a:rPr>
            <a:t>tên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F5ACF4D5-13DF-4CA0-BDDC-59860D93E44E}" type="parTrans" cxnId="{BA5874B3-767E-4495-9C54-9B98FB43A23E}">
      <dgm:prSet/>
      <dgm:spPr/>
      <dgm:t>
        <a:bodyPr/>
        <a:lstStyle/>
        <a:p>
          <a:endParaRPr lang="en-US"/>
        </a:p>
      </dgm:t>
    </dgm:pt>
    <dgm:pt modelId="{68992153-7869-4905-9EF8-5E752617A0ED}" type="sibTrans" cxnId="{BA5874B3-767E-4495-9C54-9B98FB43A23E}">
      <dgm:prSet/>
      <dgm:spPr/>
      <dgm:t>
        <a:bodyPr/>
        <a:lstStyle/>
        <a:p>
          <a:endParaRPr lang="en-US"/>
        </a:p>
      </dgm:t>
    </dgm:pt>
    <dgm:pt modelId="{B92CE255-0307-4C33-8FA5-5DD898F98FE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Nếu có phát sinh đối tượng mới hoặc vấn đề khác thì thông báo bằng văn bản cho người trưng cầu giám định biết để giải quyết</a:t>
          </a:r>
        </a:p>
      </dgm:t>
    </dgm:pt>
    <dgm:pt modelId="{00A031C2-6F07-4EA7-BB90-C1DF1FC89BF4}" type="sibTrans" cxnId="{1BA70F8E-E638-4FFA-ABB4-EE5A357333EB}">
      <dgm:prSet/>
      <dgm:spPr/>
      <dgm:t>
        <a:bodyPr/>
        <a:lstStyle/>
        <a:p>
          <a:endParaRPr lang="en-US"/>
        </a:p>
      </dgm:t>
    </dgm:pt>
    <dgm:pt modelId="{A0F47780-85F9-433C-B150-FDE0884D1F01}" type="parTrans" cxnId="{1BA70F8E-E638-4FFA-ABB4-EE5A357333EB}">
      <dgm:prSet/>
      <dgm:spPr/>
      <dgm:t>
        <a:bodyPr/>
        <a:lstStyle/>
        <a:p>
          <a:endParaRPr lang="en-US"/>
        </a:p>
      </dgm:t>
    </dgm:pt>
    <dgm:pt modelId="{CB66EFF0-2822-41F5-B92E-883357A4475C}">
      <dgm:prSet phldrT="[Text]"/>
      <dgm:spPr/>
      <dgm:t>
        <a:bodyPr/>
        <a:lstStyle/>
        <a:p>
          <a:pPr>
            <a:buFont typeface="Wingdings" panose="05000000000000000000" pitchFamily="2" charset="2"/>
            <a:buChar char="Ø"/>
          </a:pPr>
          <a:r>
            <a:rPr lang="vi-VN" b="0" i="0" dirty="0" smtClean="0"/>
            <a:t>Trường hợp yêu cầu tổ chức cử người giám định thì bản kết luận giám định tư pháp phải có đầy đủ chữ ký, ghi rõ họ, tên của người giám định tư pháp và có xác nhận chữ ký của tổ chức cử người giám định. </a:t>
          </a:r>
          <a:endParaRPr lang="en-US" dirty="0">
            <a:latin typeface="Arial" panose="020B0604020202020204" pitchFamily="34" charset="0"/>
            <a:cs typeface="Arial" panose="020B0604020202020204" pitchFamily="34" charset="0"/>
          </a:endParaRPr>
        </a:p>
      </dgm:t>
    </dgm:pt>
    <dgm:pt modelId="{23B548BE-809D-4209-804A-002E843CBAA4}" type="parTrans" cxnId="{42BDA7CB-BAE2-463E-988C-79F023E84F9C}">
      <dgm:prSet/>
      <dgm:spPr/>
      <dgm:t>
        <a:bodyPr/>
        <a:lstStyle/>
        <a:p>
          <a:endParaRPr lang="en-US"/>
        </a:p>
      </dgm:t>
    </dgm:pt>
    <dgm:pt modelId="{4EBFFDA3-DB00-424D-84CA-90D76272C841}" type="sibTrans" cxnId="{42BDA7CB-BAE2-463E-988C-79F023E84F9C}">
      <dgm:prSet/>
      <dgm:spPr/>
      <dgm:t>
        <a:bodyPr/>
        <a:lstStyle/>
        <a:p>
          <a:endParaRPr lang="en-US"/>
        </a:p>
      </dgm:t>
    </dgm:pt>
    <dgm:pt modelId="{9001C381-F2FD-4AB7-AB92-97A328B733AB}">
      <dgm:prSet phldrT="[Text]"/>
      <dgm:spPr/>
      <dgm:t>
        <a:bodyPr/>
        <a:lstStyle/>
        <a:p>
          <a:pPr>
            <a:buFont typeface="Wingdings" panose="05000000000000000000" pitchFamily="2" charset="2"/>
            <a:buChar char="Ø"/>
          </a:pPr>
          <a:r>
            <a:rPr lang="vi-VN" dirty="0" smtClean="0">
              <a:latin typeface="Arial" panose="020B0604020202020204" pitchFamily="34" charset="0"/>
              <a:cs typeface="Arial" panose="020B0604020202020204" pitchFamily="34" charset="0"/>
            </a:rPr>
            <a:t>Trường hợp trưng cầu </a:t>
          </a:r>
          <a:r>
            <a:rPr lang="en-US" dirty="0" err="1" smtClean="0">
              <a:latin typeface="Arial" panose="020B0604020202020204" pitchFamily="34" charset="0"/>
              <a:cs typeface="Arial" panose="020B0604020202020204" pitchFamily="34" charset="0"/>
            </a:rPr>
            <a:t>tổ</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chức thì phải có chữ ký đóng dấu của người đứng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tổ chức </a:t>
          </a:r>
          <a:r>
            <a:rPr lang="en-US" dirty="0" smtClean="0">
              <a:latin typeface="Arial" panose="020B0604020202020204" pitchFamily="34" charset="0"/>
              <a:cs typeface="Arial" panose="020B0604020202020204" pitchFamily="34" charset="0"/>
            </a:rPr>
            <a:t>GĐTP</a:t>
          </a:r>
          <a:r>
            <a:rPr lang="en-US" dirty="0">
              <a:latin typeface="Arial" panose="020B0604020202020204" pitchFamily="34" charset="0"/>
              <a:cs typeface="Arial" panose="020B0604020202020204" pitchFamily="34" charset="0"/>
            </a:rPr>
            <a:t>. </a:t>
          </a:r>
        </a:p>
      </dgm:t>
    </dgm:pt>
    <dgm:pt modelId="{6F2322EA-BD78-4A1E-BF78-4748A5A1790C}" type="parTrans" cxnId="{225AB603-9062-43A7-B3FA-2C17BE2F1AA9}">
      <dgm:prSet/>
      <dgm:spPr/>
      <dgm:t>
        <a:bodyPr/>
        <a:lstStyle/>
        <a:p>
          <a:endParaRPr lang="en-US"/>
        </a:p>
      </dgm:t>
    </dgm:pt>
    <dgm:pt modelId="{2A44998C-CB60-452E-8A75-B5F43441977D}" type="sibTrans" cxnId="{225AB603-9062-43A7-B3FA-2C17BE2F1AA9}">
      <dgm:prSet/>
      <dgm:spPr/>
      <dgm:t>
        <a:bodyPr/>
        <a:lstStyle/>
        <a:p>
          <a:endParaRPr lang="en-US"/>
        </a:p>
      </dgm:t>
    </dgm:pt>
    <dgm:pt modelId="{A43A7F47-5006-4375-A966-7047DAF97B1D}">
      <dgm:prSet phldrT="[Text]"/>
      <dgm:spPr/>
      <dgm:t>
        <a:bodyPr/>
        <a:lstStyle/>
        <a:p>
          <a:pPr>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thuộc</a:t>
          </a:r>
          <a:r>
            <a:rPr lang="en-US" dirty="0" smtClean="0">
              <a:latin typeface="Arial" panose="020B0604020202020204" pitchFamily="34" charset="0"/>
              <a:cs typeface="Arial" panose="020B0604020202020204" pitchFamily="34" charset="0"/>
            </a:rPr>
            <a:t> 1 </a:t>
          </a:r>
          <a:r>
            <a:rPr lang="en-US" dirty="0" err="1" smtClean="0">
              <a:latin typeface="Arial" panose="020B0604020202020204" pitchFamily="34" charset="0"/>
              <a:cs typeface="Arial" panose="020B0604020202020204" pitchFamily="34" charset="0"/>
            </a:rPr>
            <a:t>đơn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đứng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đầu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nhận</a:t>
          </a:r>
          <a:endParaRPr lang="en-US" dirty="0">
            <a:latin typeface="Arial" panose="020B0604020202020204" pitchFamily="34" charset="0"/>
            <a:cs typeface="Arial" panose="020B0604020202020204" pitchFamily="34" charset="0"/>
          </a:endParaRPr>
        </a:p>
      </dgm:t>
    </dgm:pt>
    <dgm:pt modelId="{24F5CC1A-83B6-4BB3-B6FF-B97658C829DD}" type="parTrans" cxnId="{A92396E5-9612-4C24-805C-3A912FE05EED}">
      <dgm:prSet/>
      <dgm:spPr/>
      <dgm:t>
        <a:bodyPr/>
        <a:lstStyle/>
        <a:p>
          <a:endParaRPr lang="en-US"/>
        </a:p>
      </dgm:t>
    </dgm:pt>
    <dgm:pt modelId="{65F9ABAC-3540-460F-AA81-812B9AC2D008}" type="sibTrans" cxnId="{A92396E5-9612-4C24-805C-3A912FE05EED}">
      <dgm:prSet/>
      <dgm:spPr/>
      <dgm:t>
        <a:bodyPr/>
        <a:lstStyle/>
        <a:p>
          <a:endParaRPr lang="en-US"/>
        </a:p>
      </dgm:t>
    </dgm:pt>
    <dgm:pt modelId="{84C29D16-2007-4D36-B6EC-5016C6167F24}">
      <dgm:prSet phldrT="[Text]"/>
      <dgm:spPr/>
      <dgm:t>
        <a:bodyPr/>
        <a:lstStyle/>
        <a:p>
          <a:pPr>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viên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thuộc</a:t>
          </a:r>
          <a:r>
            <a:rPr lang="en-US" dirty="0" smtClean="0">
              <a:latin typeface="Arial" panose="020B0604020202020204" pitchFamily="34" charset="0"/>
              <a:cs typeface="Arial" panose="020B0604020202020204" pitchFamily="34" charset="0"/>
            </a:rPr>
            <a:t> 2 </a:t>
          </a:r>
          <a:r>
            <a:rPr lang="en-US" dirty="0" err="1" smtClean="0">
              <a:latin typeface="Arial" panose="020B0604020202020204" pitchFamily="34" charset="0"/>
              <a:cs typeface="Arial" panose="020B0604020202020204" pitchFamily="34" charset="0"/>
            </a:rPr>
            <a:t>đơn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trở</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phòng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nhận</a:t>
          </a:r>
          <a:endParaRPr lang="en-US" dirty="0">
            <a:latin typeface="Arial" panose="020B0604020202020204" pitchFamily="34" charset="0"/>
            <a:cs typeface="Arial" panose="020B0604020202020204" pitchFamily="34" charset="0"/>
          </a:endParaRPr>
        </a:p>
      </dgm:t>
    </dgm:pt>
    <dgm:pt modelId="{7D2FD08F-94A4-41CD-B33E-740D1AA1C4BC}" type="parTrans" cxnId="{E2847D5E-9BD4-42E3-8DF6-32ABBD07E7AC}">
      <dgm:prSet/>
      <dgm:spPr/>
      <dgm:t>
        <a:bodyPr/>
        <a:lstStyle/>
        <a:p>
          <a:endParaRPr lang="en-US"/>
        </a:p>
      </dgm:t>
    </dgm:pt>
    <dgm:pt modelId="{556A9DD5-4568-4476-BD17-EBC422866B09}" type="sibTrans" cxnId="{E2847D5E-9BD4-42E3-8DF6-32ABBD07E7AC}">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CBEB09BE-6AF0-4DA3-B1D6-4EC81BEC21B3}" type="presOf" srcId="{264B4DF9-F21D-4596-B7A7-B9720D2EC0A6}" destId="{20D3AE52-5232-48B1-96D3-F81D5D587C15}" srcOrd="0" destOrd="0" presId="urn:microsoft.com/office/officeart/2005/8/layout/list1"/>
    <dgm:cxn modelId="{1BA70F8E-E638-4FFA-ABB4-EE5A357333EB}" srcId="{A3FD4522-0998-41F5-BC5D-B82C1FABE1E6}" destId="{B92CE255-0307-4C33-8FA5-5DD898F98FE8}" srcOrd="2" destOrd="0" parTransId="{A0F47780-85F9-433C-B150-FDE0884D1F01}" sibTransId="{00A031C2-6F07-4EA7-BB90-C1DF1FC89BF4}"/>
    <dgm:cxn modelId="{A92396E5-9612-4C24-805C-3A912FE05EED}" srcId="{55D05072-B1B9-42BB-BDAC-C3C0A8DF7DCD}" destId="{A43A7F47-5006-4375-A966-7047DAF97B1D}" srcOrd="4" destOrd="0" parTransId="{24F5CC1A-83B6-4BB3-B6FF-B97658C829DD}" sibTransId="{65F9ABAC-3540-460F-AA81-812B9AC2D008}"/>
    <dgm:cxn modelId="{BB32AA61-293D-4C33-BB10-2EB29F6BD349}" type="presOf" srcId="{B92CE255-0307-4C33-8FA5-5DD898F98FE8}" destId="{E1611986-4738-4630-846A-FD17A4E7ED63}" srcOrd="0" destOrd="2" presId="urn:microsoft.com/office/officeart/2005/8/layout/list1"/>
    <dgm:cxn modelId="{42BDA7CB-BAE2-463E-988C-79F023E84F9C}" srcId="{55D05072-B1B9-42BB-BDAC-C3C0A8DF7DCD}" destId="{CB66EFF0-2822-41F5-B92E-883357A4475C}" srcOrd="3" destOrd="0" parTransId="{23B548BE-809D-4209-804A-002E843CBAA4}" sibTransId="{4EBFFDA3-DB00-424D-84CA-90D76272C841}"/>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38D6236A-AE82-492E-A0D3-319262207C7C}" type="presOf" srcId="{CB66EFF0-2822-41F5-B92E-883357A4475C}" destId="{20D3AE52-5232-48B1-96D3-F81D5D587C15}" srcOrd="0" destOrd="3" presId="urn:microsoft.com/office/officeart/2005/8/layout/list1"/>
    <dgm:cxn modelId="{BA5874B3-767E-4495-9C54-9B98FB43A23E}" srcId="{55D05072-B1B9-42BB-BDAC-C3C0A8DF7DCD}" destId="{DB850838-3456-41A6-B52D-0A80A3A00B6E}" srcOrd="1" destOrd="0" parTransId="{F5ACF4D5-13DF-4CA0-BDDC-59860D93E44E}" sibTransId="{68992153-7869-4905-9EF8-5E752617A0ED}"/>
    <dgm:cxn modelId="{DE5B0FA7-803F-460A-A431-8213D1256B16}" type="presOf" srcId="{84C29D16-2007-4D36-B6EC-5016C6167F24}" destId="{20D3AE52-5232-48B1-96D3-F81D5D587C15}" srcOrd="0" destOrd="5" presId="urn:microsoft.com/office/officeart/2005/8/layout/list1"/>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FFE69337-C94D-4851-983C-366EA516F8BD}" srcId="{71169A82-2B3F-4E8C-8E00-2E717863DBF2}" destId="{55D05072-B1B9-42BB-BDAC-C3C0A8DF7DCD}" srcOrd="1" destOrd="0" parTransId="{13B94CA6-E505-402B-857B-27F9F27C6F36}" sibTransId="{4F75EA00-374F-4258-A684-20DFC777DBE6}"/>
    <dgm:cxn modelId="{BA7A4E62-F4B5-4225-8808-5D4FFC308881}" type="presOf" srcId="{DB850838-3456-41A6-B52D-0A80A3A00B6E}" destId="{20D3AE52-5232-48B1-96D3-F81D5D587C15}" srcOrd="0" destOrd="1" presId="urn:microsoft.com/office/officeart/2005/8/layout/list1"/>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E2847D5E-9BD4-42E3-8DF6-32ABBD07E7AC}" srcId="{55D05072-B1B9-42BB-BDAC-C3C0A8DF7DCD}" destId="{84C29D16-2007-4D36-B6EC-5016C6167F24}" srcOrd="5" destOrd="0" parTransId="{7D2FD08F-94A4-41CD-B33E-740D1AA1C4BC}" sibTransId="{556A9DD5-4568-4476-BD17-EBC422866B09}"/>
    <dgm:cxn modelId="{E4906DA0-EDBA-4001-B3A0-DCED06ECA35E}" type="presOf" srcId="{55D05072-B1B9-42BB-BDAC-C3C0A8DF7DCD}" destId="{38ACC06E-894F-4C28-BEAD-CA52AF444B2C}" srcOrd="1" destOrd="0"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225AB603-9062-43A7-B3FA-2C17BE2F1AA9}" srcId="{55D05072-B1B9-42BB-BDAC-C3C0A8DF7DCD}" destId="{9001C381-F2FD-4AB7-AB92-97A328B733AB}" srcOrd="2" destOrd="0" parTransId="{6F2322EA-BD78-4A1E-BF78-4748A5A1790C}" sibTransId="{2A44998C-CB60-452E-8A75-B5F43441977D}"/>
    <dgm:cxn modelId="{51383F95-0035-49B7-A77E-A5E3A52C5A78}" type="presOf" srcId="{55D05072-B1B9-42BB-BDAC-C3C0A8DF7DCD}" destId="{22771ED7-CC54-4554-A04E-D0921CA4DB32}" srcOrd="0"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9F1A85B2-46BC-47A5-A1B1-3C74FD68AEBB}" type="presOf" srcId="{A43A7F47-5006-4375-A966-7047DAF97B1D}" destId="{20D3AE52-5232-48B1-96D3-F81D5D587C15}" srcOrd="0" destOrd="4" presId="urn:microsoft.com/office/officeart/2005/8/layout/list1"/>
    <dgm:cxn modelId="{B8574F21-D808-4F8D-BB49-71B8CA7B72CB}" type="presOf" srcId="{9001C381-F2FD-4AB7-AB92-97A328B733AB}" destId="{20D3AE52-5232-48B1-96D3-F81D5D587C15}" srcOrd="0" destOrd="2"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vi-VN" b="1" dirty="0"/>
            <a:t>Bước 6. Bàn giao kết luận giám định tư pháp </a:t>
          </a:r>
          <a:r>
            <a:rPr lang="en-US" b="1" dirty="0" smtClean="0"/>
            <a:t>(</a:t>
          </a:r>
          <a:r>
            <a:rPr lang="en-US" b="1" dirty="0" err="1" smtClean="0"/>
            <a:t>Điều</a:t>
          </a:r>
          <a:r>
            <a:rPr lang="en-US" b="1" dirty="0" smtClean="0"/>
            <a:t> 17)</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GĐV bàn giao kết luận cho người trưng cầu; phải lập biên bản bàn giao theo mẫu</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55D05072-B1B9-42BB-BDAC-C3C0A8DF7DCD}">
      <dgm:prSet phldrT="[Text]"/>
      <dgm:spPr/>
      <dgm:t>
        <a:bodyPr/>
        <a:lstStyle/>
        <a:p>
          <a:r>
            <a:rPr lang="vi-VN" b="1" dirty="0"/>
            <a:t>Bước 7. Lưu trữ hồ sơ giám định tư pháp </a:t>
          </a:r>
          <a:r>
            <a:rPr lang="en-US" b="1" dirty="0" smtClean="0"/>
            <a:t>(</a:t>
          </a:r>
          <a:r>
            <a:rPr lang="en-US" b="1" dirty="0" err="1" smtClean="0"/>
            <a:t>Điều</a:t>
          </a:r>
          <a:r>
            <a:rPr lang="en-US" b="1" dirty="0" smtClean="0"/>
            <a:t> 18)</a:t>
          </a:r>
          <a:endParaRPr lang="en-US" b="1" dirty="0"/>
        </a:p>
      </dgm:t>
    </dgm:pt>
    <dgm:pt modelId="{13B94CA6-E505-402B-857B-27F9F27C6F36}" type="parTrans" cxnId="{FFE69337-C94D-4851-983C-366EA516F8BD}">
      <dgm:prSet/>
      <dgm:spPr/>
      <dgm:t>
        <a:bodyPr/>
        <a:lstStyle/>
        <a:p>
          <a:endParaRPr lang="en-US"/>
        </a:p>
      </dgm:t>
    </dgm:pt>
    <dgm:pt modelId="{4F75EA00-374F-4258-A684-20DFC777DBE6}" type="sibTrans" cxnId="{FFE69337-C94D-4851-983C-366EA516F8BD}">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Tổ chức, cá nhân được cử làm giám định bàn giao cho người trưng cầu và gửi đầu mối tham mưu GĐTP (Vụ PC hoặc Sở TNMT)</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264B4DF9-F21D-4596-B7A7-B9720D2EC0A6}">
      <dgm:prSet phldrT="[Tex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Hồ sơ giám định tư pháp được lưu trữ theo quy định của pháp luật về lưu trữ.</a:t>
          </a:r>
          <a:endParaRPr lang="en-US" dirty="0">
            <a:latin typeface="Arial" panose="020B0604020202020204" pitchFamily="34" charset="0"/>
            <a:cs typeface="Arial" panose="020B0604020202020204" pitchFamily="34" charset="0"/>
          </a:endParaRPr>
        </a:p>
      </dgm:t>
    </dgm:pt>
    <dgm:pt modelId="{501621AF-4349-468B-9FE3-9CB15F1B4626}" type="parTrans" cxnId="{2E0F8C3A-F564-48A7-8A3B-A348135B984C}">
      <dgm:prSet/>
      <dgm:spPr/>
      <dgm:t>
        <a:bodyPr/>
        <a:lstStyle/>
        <a:p>
          <a:endParaRPr lang="en-US"/>
        </a:p>
      </dgm:t>
    </dgm:pt>
    <dgm:pt modelId="{16C47EC3-B079-4FE4-B28E-EB6D5062BCF9}" type="sibTrans" cxnId="{2E0F8C3A-F564-48A7-8A3B-A348135B984C}">
      <dgm:prSet/>
      <dgm:spPr/>
      <dgm:t>
        <a:bodyPr/>
        <a:lstStyle/>
        <a:p>
          <a:endParaRPr lang="en-US"/>
        </a:p>
      </dgm:t>
    </dgm:pt>
    <dgm:pt modelId="{1D764A06-A626-4DCA-94D6-B17E57D1B3EA}">
      <dgm:prSet phldrT="[Text]"/>
      <dgm:spPr/>
      <dgm:t>
        <a:bodyPr/>
        <a:lstStyle/>
        <a:p>
          <a:pPr>
            <a:buFont typeface="Wingdings" panose="05000000000000000000" pitchFamily="2" charset="2"/>
            <a:buChar char="Ø"/>
          </a:pPr>
          <a:r>
            <a:rPr lang="vi-VN" dirty="0">
              <a:latin typeface="Arial" panose="020B0604020202020204" pitchFamily="34" charset="0"/>
              <a:cs typeface="Arial" panose="020B0604020202020204" pitchFamily="34" charset="0"/>
            </a:rPr>
            <a:t>Cá nhân, tổ chức giám định chịu trách nhiệm bảo quản, lưu trữ hồ sơ giám định tư pháp do mình thực hiện theo quy định và phải xuất trình hồ sơ giám định khi có yêu cầu của người trưng cầu giám định.</a:t>
          </a:r>
          <a:endParaRPr lang="en-US" dirty="0">
            <a:latin typeface="Arial" panose="020B0604020202020204" pitchFamily="34" charset="0"/>
            <a:cs typeface="Arial" panose="020B0604020202020204" pitchFamily="34" charset="0"/>
          </a:endParaRPr>
        </a:p>
      </dgm:t>
    </dgm:pt>
    <dgm:pt modelId="{E969BE76-0BFF-45A2-9AF3-745915709E07}" type="parTrans" cxnId="{96A8A2AA-AA22-4354-B2A3-82C14C38D9B9}">
      <dgm:prSet/>
      <dgm:spPr/>
      <dgm:t>
        <a:bodyPr/>
        <a:lstStyle/>
        <a:p>
          <a:endParaRPr lang="en-US"/>
        </a:p>
      </dgm:t>
    </dgm:pt>
    <dgm:pt modelId="{2F59B392-100A-451B-84CC-2D721983F297}" type="sibTrans" cxnId="{96A8A2AA-AA22-4354-B2A3-82C14C38D9B9}">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A957AB08-4F06-482A-B9C0-FE00E9D6D330}" type="pres">
      <dgm:prSet presAssocID="{4EBCAB42-14CB-431B-8563-0F8AA22913DC}" presName="spaceBetweenRectangles" presStyleCnt="0"/>
      <dgm:spPr/>
    </dgm:pt>
    <dgm:pt modelId="{F0860D38-B8BF-49C7-A260-B520401E3ADE}" type="pres">
      <dgm:prSet presAssocID="{55D05072-B1B9-42BB-BDAC-C3C0A8DF7DCD}" presName="parentLin" presStyleCnt="0"/>
      <dgm:spPr/>
    </dgm:pt>
    <dgm:pt modelId="{22771ED7-CC54-4554-A04E-D0921CA4DB32}" type="pres">
      <dgm:prSet presAssocID="{55D05072-B1B9-42BB-BDAC-C3C0A8DF7DCD}" presName="parentLeftMargin" presStyleLbl="node1" presStyleIdx="0" presStyleCnt="2"/>
      <dgm:spPr/>
      <dgm:t>
        <a:bodyPr/>
        <a:lstStyle/>
        <a:p>
          <a:endParaRPr lang="en-US"/>
        </a:p>
      </dgm:t>
    </dgm:pt>
    <dgm:pt modelId="{38ACC06E-894F-4C28-BEAD-CA52AF444B2C}" type="pres">
      <dgm:prSet presAssocID="{55D05072-B1B9-42BB-BDAC-C3C0A8DF7DCD}" presName="parentText" presStyleLbl="node1" presStyleIdx="1" presStyleCnt="2">
        <dgm:presLayoutVars>
          <dgm:chMax val="0"/>
          <dgm:bulletEnabled val="1"/>
        </dgm:presLayoutVars>
      </dgm:prSet>
      <dgm:spPr/>
      <dgm:t>
        <a:bodyPr/>
        <a:lstStyle/>
        <a:p>
          <a:endParaRPr lang="en-US"/>
        </a:p>
      </dgm:t>
    </dgm:pt>
    <dgm:pt modelId="{D540A1B3-95ED-4438-8D12-490BC90F5B15}" type="pres">
      <dgm:prSet presAssocID="{55D05072-B1B9-42BB-BDAC-C3C0A8DF7DCD}" presName="negativeSpace" presStyleCnt="0"/>
      <dgm:spPr/>
    </dgm:pt>
    <dgm:pt modelId="{20D3AE52-5232-48B1-96D3-F81D5D587C15}" type="pres">
      <dgm:prSet presAssocID="{55D05072-B1B9-42BB-BDAC-C3C0A8DF7DCD}"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CBEB09BE-6AF0-4DA3-B1D6-4EC81BEC21B3}" type="presOf" srcId="{264B4DF9-F21D-4596-B7A7-B9720D2EC0A6}" destId="{20D3AE52-5232-48B1-96D3-F81D5D587C15}" srcOrd="0" destOrd="0" presId="urn:microsoft.com/office/officeart/2005/8/layout/list1"/>
    <dgm:cxn modelId="{96A8A2AA-AA22-4354-B2A3-82C14C38D9B9}" srcId="{55D05072-B1B9-42BB-BDAC-C3C0A8DF7DCD}" destId="{1D764A06-A626-4DCA-94D6-B17E57D1B3EA}" srcOrd="1" destOrd="0" parTransId="{E969BE76-0BFF-45A2-9AF3-745915709E07}" sibTransId="{2F59B392-100A-451B-84CC-2D721983F297}"/>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FFE69337-C94D-4851-983C-366EA516F8BD}" srcId="{71169A82-2B3F-4E8C-8E00-2E717863DBF2}" destId="{55D05072-B1B9-42BB-BDAC-C3C0A8DF7DCD}" srcOrd="1" destOrd="0" parTransId="{13B94CA6-E505-402B-857B-27F9F27C6F36}" sibTransId="{4F75EA00-374F-4258-A684-20DFC777DBE6}"/>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5F297E0C-77F7-4AF6-90E2-1C627B7E2380}" type="presOf" srcId="{1D764A06-A626-4DCA-94D6-B17E57D1B3EA}" destId="{20D3AE52-5232-48B1-96D3-F81D5D587C15}" srcOrd="0" destOrd="1" presId="urn:microsoft.com/office/officeart/2005/8/layout/list1"/>
    <dgm:cxn modelId="{E4906DA0-EDBA-4001-B3A0-DCED06ECA35E}" type="presOf" srcId="{55D05072-B1B9-42BB-BDAC-C3C0A8DF7DCD}" destId="{38ACC06E-894F-4C28-BEAD-CA52AF444B2C}" srcOrd="1" destOrd="0"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51383F95-0035-49B7-A77E-A5E3A52C5A78}" type="presOf" srcId="{55D05072-B1B9-42BB-BDAC-C3C0A8DF7DCD}" destId="{22771ED7-CC54-4554-A04E-D0921CA4DB32}" srcOrd="0" destOrd="0" presId="urn:microsoft.com/office/officeart/2005/8/layout/list1"/>
    <dgm:cxn modelId="{2E0F8C3A-F564-48A7-8A3B-A348135B984C}" srcId="{55D05072-B1B9-42BB-BDAC-C3C0A8DF7DCD}" destId="{264B4DF9-F21D-4596-B7A7-B9720D2EC0A6}" srcOrd="0" destOrd="0" parTransId="{501621AF-4349-468B-9FE3-9CB15F1B4626}" sibTransId="{16C47EC3-B079-4FE4-B28E-EB6D5062BCF9}"/>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63C42707-C9F2-42AF-95E6-57E1259B0394}" type="presParOf" srcId="{450CE677-4216-4918-9115-F248A18AD8D8}" destId="{A957AB08-4F06-482A-B9C0-FE00E9D6D330}" srcOrd="3" destOrd="0" presId="urn:microsoft.com/office/officeart/2005/8/layout/list1"/>
    <dgm:cxn modelId="{1FDB6E72-4D14-4170-8729-C6E7B28656B1}" type="presParOf" srcId="{450CE677-4216-4918-9115-F248A18AD8D8}" destId="{F0860D38-B8BF-49C7-A260-B520401E3ADE}" srcOrd="4" destOrd="0" presId="urn:microsoft.com/office/officeart/2005/8/layout/list1"/>
    <dgm:cxn modelId="{BD0538C8-7BF7-46FC-8B38-5E0230C7DCEA}" type="presParOf" srcId="{F0860D38-B8BF-49C7-A260-B520401E3ADE}" destId="{22771ED7-CC54-4554-A04E-D0921CA4DB32}" srcOrd="0" destOrd="0" presId="urn:microsoft.com/office/officeart/2005/8/layout/list1"/>
    <dgm:cxn modelId="{3B5267D0-CAF3-4E78-9537-A311FAEB82E3}" type="presParOf" srcId="{F0860D38-B8BF-49C7-A260-B520401E3ADE}" destId="{38ACC06E-894F-4C28-BEAD-CA52AF444B2C}" srcOrd="1" destOrd="0" presId="urn:microsoft.com/office/officeart/2005/8/layout/list1"/>
    <dgm:cxn modelId="{ADC0169B-FB79-41B1-97D7-F6950ED54A52}" type="presParOf" srcId="{450CE677-4216-4918-9115-F248A18AD8D8}" destId="{D540A1B3-95ED-4438-8D12-490BC90F5B15}" srcOrd="5" destOrd="0" presId="urn:microsoft.com/office/officeart/2005/8/layout/list1"/>
    <dgm:cxn modelId="{D051929B-2D69-4426-A0A6-757A90EE592C}" type="presParOf" srcId="{450CE677-4216-4918-9115-F248A18AD8D8}" destId="{20D3AE52-5232-48B1-96D3-F81D5D587C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Thời </a:t>
          </a:r>
          <a:r>
            <a:rPr lang="en-US" b="1" dirty="0" err="1"/>
            <a:t>hạn</a:t>
          </a:r>
          <a:r>
            <a:rPr lang="en-US" b="1" dirty="0"/>
            <a:t> </a:t>
          </a:r>
          <a:r>
            <a:rPr lang="en-US" b="1" dirty="0" smtClean="0"/>
            <a:t>(</a:t>
          </a:r>
          <a:r>
            <a:rPr lang="en-US" b="1" dirty="0" err="1" smtClean="0"/>
            <a:t>Điều</a:t>
          </a:r>
          <a:r>
            <a:rPr lang="en-US" b="1" dirty="0" smtClean="0"/>
            <a:t> 19)</a:t>
          </a:r>
          <a:endParaRPr lang="en-US" b="1" dirty="0"/>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Tối đa 03 tháng trừ trường hợp quy định tại Khoản 16 Điều 1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sửa đổi, bổ sung</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Luật GĐTP. Phức tạp, liên quan đến từ hai lĩnh vực thì không quá 04 tháng</a:t>
          </a: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7A526BB0-540D-4253-85CC-DEAA1EADFC18}">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Thời hạn được tính từ ngày nhận được quyết định giám định kèm theo đầy đủ hồ sơ, tài liệu …</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1F8BB632-014C-4FE5-B92A-895129CC7308}">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Thời hạn đợi nhận hồ sơ, tài liệu bổ sung không tính vào thời gian giám định</a:t>
          </a:r>
        </a:p>
      </dgm:t>
    </dgm:pt>
    <dgm:pt modelId="{E6E64F93-4F89-41FA-B86A-12CD620E289A}" type="parTrans" cxnId="{597CF257-C8DF-4FD9-819C-964EC7A2B800}">
      <dgm:prSet/>
      <dgm:spPr/>
      <dgm:t>
        <a:bodyPr/>
        <a:lstStyle/>
        <a:p>
          <a:endParaRPr lang="en-US"/>
        </a:p>
      </dgm:t>
    </dgm:pt>
    <dgm:pt modelId="{A543CBED-7849-466C-A7F1-81B36E02C848}" type="sibTrans" cxnId="{597CF257-C8DF-4FD9-819C-964EC7A2B800}">
      <dgm:prSet/>
      <dgm:spPr/>
      <dgm:t>
        <a:bodyPr/>
        <a:lstStyle/>
        <a:p>
          <a:endParaRPr lang="en-US"/>
        </a:p>
      </dgm:t>
    </dgm:pt>
    <dgm:pt modelId="{912CC442-F69D-4D47-9062-EE6378497767}">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Người trưng cầu có thể gian hạn nhưng không quá ½ thời gian nêu trên</a:t>
          </a:r>
        </a:p>
      </dgm:t>
    </dgm:pt>
    <dgm:pt modelId="{1D044DBE-4009-4753-850B-9E7944A6C5A4}" type="parTrans" cxnId="{5148985D-D3E4-49A4-B114-0E141DEA5B66}">
      <dgm:prSet/>
      <dgm:spPr/>
      <dgm:t>
        <a:bodyPr/>
        <a:lstStyle/>
        <a:p>
          <a:endParaRPr lang="en-US"/>
        </a:p>
      </dgm:t>
    </dgm:pt>
    <dgm:pt modelId="{D27BD309-54E8-4135-BD19-480EE25EF629}" type="sibTrans" cxnId="{5148985D-D3E4-49A4-B114-0E141DEA5B66}">
      <dgm:prSet/>
      <dgm:spPr/>
      <dgm:t>
        <a:bodyPr/>
        <a:lstStyle/>
        <a:p>
          <a:endParaRPr lang="en-US"/>
        </a:p>
      </dgm:t>
    </dgm:pt>
    <dgm:pt modelId="{2E8156EB-9EC9-41B1-B52A-8DA8AC5DADF7}">
      <dgm:prSet phldrT="[Text]" custT="1"/>
      <dgm:spPr/>
      <dgm: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Nếu không thể hoàn thành đúng hạn thì phải thông báo bằng văn bản, nêu lý do và dự kiến hoàn thành với người trưng cầu</a:t>
          </a:r>
        </a:p>
      </dgm:t>
    </dgm:pt>
    <dgm:pt modelId="{2810A7A7-56D7-4DD5-A359-6820122D0FC8}" type="parTrans" cxnId="{AB9BD137-930B-4CD3-8BFE-ABA0457AFF95}">
      <dgm:prSet/>
      <dgm:spPr/>
      <dgm:t>
        <a:bodyPr/>
        <a:lstStyle/>
        <a:p>
          <a:endParaRPr lang="en-US"/>
        </a:p>
      </dgm:t>
    </dgm:pt>
    <dgm:pt modelId="{E77AFD4C-BE05-462D-B686-2BA93BC44ACF}" type="sibTrans" cxnId="{AB9BD137-930B-4CD3-8BFE-ABA0457AFF95}">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1"/>
      <dgm:spPr/>
      <dgm:t>
        <a:bodyPr/>
        <a:lstStyle/>
        <a:p>
          <a:endParaRPr lang="en-US"/>
        </a:p>
      </dgm:t>
    </dgm:pt>
    <dgm:pt modelId="{4ECCFA50-82B3-49AC-8770-833B192A9616}" type="pres">
      <dgm:prSet presAssocID="{A3FD4522-0998-41F5-BC5D-B82C1FABE1E6}" presName="parentText" presStyleLbl="node1" presStyleIdx="0" presStyleCnt="1">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1">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AB9BD137-930B-4CD3-8BFE-ABA0457AFF95}" srcId="{A3FD4522-0998-41F5-BC5D-B82C1FABE1E6}" destId="{2E8156EB-9EC9-41B1-B52A-8DA8AC5DADF7}" srcOrd="4" destOrd="0" parTransId="{2810A7A7-56D7-4DD5-A359-6820122D0FC8}" sibTransId="{E77AFD4C-BE05-462D-B686-2BA93BC44ACF}"/>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0217A132-8F41-468B-BD69-620C0457DE07}" type="presOf" srcId="{1F8BB632-014C-4FE5-B92A-895129CC7308}" destId="{E1611986-4738-4630-846A-FD17A4E7ED63}" srcOrd="0" destOrd="2" presId="urn:microsoft.com/office/officeart/2005/8/layout/list1"/>
    <dgm:cxn modelId="{9202477E-A8EC-4E95-8DC0-01E96D093332}" srcId="{A3FD4522-0998-41F5-BC5D-B82C1FABE1E6}" destId="{1C40D2F2-23C8-4BC7-93FA-591AA2915D0C}" srcOrd="0" destOrd="0" parTransId="{A2E01FD7-2C5C-4E5D-908D-87C65B971308}" sibTransId="{744D6774-78E9-40DD-BDB5-175C5EA55064}"/>
    <dgm:cxn modelId="{8FEF9C8F-37E5-4E35-B7E4-F686B8496310}" type="presOf" srcId="{912CC442-F69D-4D47-9062-EE6378497767}" destId="{E1611986-4738-4630-846A-FD17A4E7ED63}" srcOrd="0" destOrd="3" presId="urn:microsoft.com/office/officeart/2005/8/layout/list1"/>
    <dgm:cxn modelId="{5148985D-D3E4-49A4-B114-0E141DEA5B66}" srcId="{A3FD4522-0998-41F5-BC5D-B82C1FABE1E6}" destId="{912CC442-F69D-4D47-9062-EE6378497767}" srcOrd="3" destOrd="0" parTransId="{1D044DBE-4009-4753-850B-9E7944A6C5A4}" sibTransId="{D27BD309-54E8-4135-BD19-480EE25EF629}"/>
    <dgm:cxn modelId="{597CF257-C8DF-4FD9-819C-964EC7A2B800}" srcId="{A3FD4522-0998-41F5-BC5D-B82C1FABE1E6}" destId="{1F8BB632-014C-4FE5-B92A-895129CC7308}" srcOrd="2" destOrd="0" parTransId="{E6E64F93-4F89-41FA-B86A-12CD620E289A}" sibTransId="{A543CBED-7849-466C-A7F1-81B36E02C848}"/>
    <dgm:cxn modelId="{85C4DCC4-D1E2-4C84-A32A-AB6B05F1A621}" type="presOf" srcId="{2E8156EB-9EC9-41B1-B52A-8DA8AC5DADF7}" destId="{E1611986-4738-4630-846A-FD17A4E7ED63}" srcOrd="0" destOrd="4"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169A82-2B3F-4E8C-8E00-2E717863D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FD4522-0998-41F5-BC5D-B82C1FABE1E6}">
      <dgm:prSet phldrT="[Text]"/>
      <dgm:spPr/>
      <dgm:t>
        <a:bodyPr/>
        <a:lstStyle/>
        <a:p>
          <a:r>
            <a:rPr lang="en-US" b="1" dirty="0"/>
            <a:t>Nhiệm vụ, quyền hạn của cá nhân, tổ chức thực hiện GĐ</a:t>
          </a:r>
        </a:p>
      </dgm:t>
    </dgm:pt>
    <dgm:pt modelId="{65EF469B-8093-4714-8D48-9F14D8004289}" type="parTrans" cxnId="{66CBA4D7-49D3-4FF1-B34F-9D6FCB26A473}">
      <dgm:prSet/>
      <dgm:spPr/>
      <dgm:t>
        <a:bodyPr/>
        <a:lstStyle/>
        <a:p>
          <a:endParaRPr lang="en-US"/>
        </a:p>
      </dgm:t>
    </dgm:pt>
    <dgm:pt modelId="{4EBCAB42-14CB-431B-8563-0F8AA22913DC}" type="sibTrans" cxnId="{66CBA4D7-49D3-4FF1-B34F-9D6FCB26A473}">
      <dgm:prSet/>
      <dgm:spPr/>
      <dgm:t>
        <a:bodyPr/>
        <a:lstStyle/>
        <a:p>
          <a:endParaRPr lang="en-US"/>
        </a:p>
      </dgm:t>
    </dgm:pt>
    <dgm:pt modelId="{1C40D2F2-23C8-4BC7-93FA-591AA2915D0C}">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Theo quy định của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Giám định tư pháp</a:t>
          </a:r>
          <a:endParaRPr lang="en-US" dirty="0">
            <a:latin typeface="Arial" panose="020B0604020202020204" pitchFamily="34" charset="0"/>
            <a:cs typeface="Arial" panose="020B0604020202020204" pitchFamily="34" charset="0"/>
          </a:endParaRPr>
        </a:p>
      </dgm:t>
    </dgm:pt>
    <dgm:pt modelId="{A2E01FD7-2C5C-4E5D-908D-87C65B971308}" type="parTrans" cxnId="{9202477E-A8EC-4E95-8DC0-01E96D093332}">
      <dgm:prSet/>
      <dgm:spPr/>
      <dgm:t>
        <a:bodyPr/>
        <a:lstStyle/>
        <a:p>
          <a:endParaRPr lang="en-US"/>
        </a:p>
      </dgm:t>
    </dgm:pt>
    <dgm:pt modelId="{744D6774-78E9-40DD-BDB5-175C5EA55064}" type="sibTrans" cxnId="{9202477E-A8EC-4E95-8DC0-01E96D093332}">
      <dgm:prSet/>
      <dgm:spPr/>
      <dgm:t>
        <a:bodyPr/>
        <a:lstStyle/>
        <a:p>
          <a:endParaRPr lang="en-US"/>
        </a:p>
      </dgm:t>
    </dgm:pt>
    <dgm:pt modelId="{7A526BB0-540D-4253-85CC-DEAA1EADFC18}">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Ghi rõ trong Quyết định cử GĐTP</a:t>
          </a:r>
        </a:p>
      </dgm:t>
    </dgm:pt>
    <dgm:pt modelId="{27AF8426-91BC-4CD2-8E02-5945BBB06D20}" type="parTrans" cxnId="{5160900A-E268-4C6F-A8E6-CCE7F72C3C7C}">
      <dgm:prSet/>
      <dgm:spPr/>
      <dgm:t>
        <a:bodyPr/>
        <a:lstStyle/>
        <a:p>
          <a:endParaRPr lang="en-US"/>
        </a:p>
      </dgm:t>
    </dgm:pt>
    <dgm:pt modelId="{2522B76D-8CAB-4202-A6BA-764E8CAA28EE}" type="sibTrans" cxnId="{5160900A-E268-4C6F-A8E6-CCE7F72C3C7C}">
      <dgm:prSet/>
      <dgm:spPr/>
      <dgm:t>
        <a:bodyPr/>
        <a:lstStyle/>
        <a:p>
          <a:endParaRPr lang="en-US"/>
        </a:p>
      </dgm:t>
    </dgm:pt>
    <dgm:pt modelId="{06E209A0-88FC-49CA-A097-88B1DB63A78E}">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Giám định nội dung trưng cầu, theo đúng quy định của pháp luật về TNMT</a:t>
          </a:r>
        </a:p>
      </dgm:t>
    </dgm:pt>
    <dgm:pt modelId="{E0F3CE2A-A023-4ED9-82A0-94BDE1C5A78D}" type="parTrans" cxnId="{5D1368CA-EF0E-434F-9594-94C2FA01DDD6}">
      <dgm:prSet/>
      <dgm:spPr/>
      <dgm:t>
        <a:bodyPr/>
        <a:lstStyle/>
        <a:p>
          <a:endParaRPr lang="en-US"/>
        </a:p>
      </dgm:t>
    </dgm:pt>
    <dgm:pt modelId="{08404B25-1DFC-477D-9793-E29C1F1D0E33}" type="sibTrans" cxnId="{5D1368CA-EF0E-434F-9594-94C2FA01DDD6}">
      <dgm:prSet/>
      <dgm:spPr/>
      <dgm:t>
        <a:bodyPr/>
        <a:lstStyle/>
        <a:p>
          <a:endParaRPr lang="en-US"/>
        </a:p>
      </dgm:t>
    </dgm:pt>
    <dgm:pt modelId="{005C0529-8845-4A9E-ACF5-DAF0D6C0CE37}">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Thực hiện đúng thời hạn, cần thời gian thì đề nghị gia hạn</a:t>
          </a:r>
        </a:p>
      </dgm:t>
    </dgm:pt>
    <dgm:pt modelId="{EC9C2752-D254-47AA-97FE-DBCEF14ED9E4}" type="parTrans" cxnId="{55C0CA32-E6B6-4B02-A2BA-833653FBA405}">
      <dgm:prSet/>
      <dgm:spPr/>
      <dgm:t>
        <a:bodyPr/>
        <a:lstStyle/>
        <a:p>
          <a:endParaRPr lang="en-US"/>
        </a:p>
      </dgm:t>
    </dgm:pt>
    <dgm:pt modelId="{30ACDA8D-30FC-4FA0-A89E-9A9FD7183148}" type="sibTrans" cxnId="{55C0CA32-E6B6-4B02-A2BA-833653FBA405}">
      <dgm:prSet/>
      <dgm:spPr/>
      <dgm:t>
        <a:bodyPr/>
        <a:lstStyle/>
        <a:p>
          <a:endParaRPr lang="en-US"/>
        </a:p>
      </dgm:t>
    </dgm:pt>
    <dgm:pt modelId="{7994E2DB-7680-43AB-BAD7-3F973D08E67F}">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Có quyền và nghĩa vụ theo quy định về GĐTP</a:t>
          </a:r>
        </a:p>
      </dgm:t>
    </dgm:pt>
    <dgm:pt modelId="{ED8C6759-23A3-49A2-ADAA-A24436275C9D}" type="parTrans" cxnId="{FADE769A-2E3F-4DFC-B607-C7F8526DDC0A}">
      <dgm:prSet/>
      <dgm:spPr/>
      <dgm:t>
        <a:bodyPr/>
        <a:lstStyle/>
        <a:p>
          <a:endParaRPr lang="en-US"/>
        </a:p>
      </dgm:t>
    </dgm:pt>
    <dgm:pt modelId="{8DE94DD7-0CDF-4CBB-8E86-969CB22DAE93}" type="sibTrans" cxnId="{FADE769A-2E3F-4DFC-B607-C7F8526DDC0A}">
      <dgm:prSet/>
      <dgm:spPr/>
      <dgm:t>
        <a:bodyPr/>
        <a:lstStyle/>
        <a:p>
          <a:endParaRPr lang="en-US"/>
        </a:p>
      </dgm:t>
    </dgm:pt>
    <dgm:pt modelId="{85404380-EBF7-4036-A719-B78C8C3BBE5A}">
      <dgm:prSet phldrT="[Text]"/>
      <dgm:spPr/>
      <dgm:t>
        <a:bodyPr/>
        <a:lstStyle/>
        <a:p>
          <a:pPr>
            <a:buFont typeface="Wingdings" panose="05000000000000000000" pitchFamily="2" charset="2"/>
            <a:buChar char="Ø"/>
          </a:pPr>
          <a:r>
            <a:rPr lang="en-US" b="1" dirty="0"/>
            <a:t>T</a:t>
          </a:r>
          <a:r>
            <a:rPr lang="vi-VN" b="1" dirty="0"/>
            <a:t>rách nhiệm các đơn vị trực thuộc Bộ</a:t>
          </a:r>
          <a:endParaRPr lang="en-US" b="1" dirty="0"/>
        </a:p>
      </dgm:t>
    </dgm:pt>
    <dgm:pt modelId="{08CD64CC-9890-47AB-8C3E-E0BB38F38A39}" type="parTrans" cxnId="{ADE1D522-0818-46DB-BEDE-511F3ABDEA0D}">
      <dgm:prSet/>
      <dgm:spPr/>
      <dgm:t>
        <a:bodyPr/>
        <a:lstStyle/>
        <a:p>
          <a:endParaRPr lang="en-US"/>
        </a:p>
      </dgm:t>
    </dgm:pt>
    <dgm:pt modelId="{ED2A82D9-E36A-47D5-9E09-601EFBE8A57E}" type="sibTrans" cxnId="{ADE1D522-0818-46DB-BEDE-511F3ABDEA0D}">
      <dgm:prSet/>
      <dgm:spPr/>
      <dgm:t>
        <a:bodyPr/>
        <a:lstStyle/>
        <a:p>
          <a:endParaRPr lang="en-US"/>
        </a:p>
      </dgm:t>
    </dgm:pt>
    <dgm:pt modelId="{DBF74AE5-3FA5-475C-8580-21E34318D3E0}">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Lựa chọn GĐV, cá nhân, tổ chức giám định gửi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Pháp chế</a:t>
          </a:r>
          <a:endParaRPr lang="en-US" dirty="0">
            <a:latin typeface="Arial" panose="020B0604020202020204" pitchFamily="34" charset="0"/>
            <a:cs typeface="Arial" panose="020B0604020202020204" pitchFamily="34" charset="0"/>
          </a:endParaRPr>
        </a:p>
      </dgm:t>
    </dgm:pt>
    <dgm:pt modelId="{06F3266D-B786-473A-A6BF-8BA2369042E8}" type="parTrans" cxnId="{B41AC17E-A05B-4C32-BCE9-51897F9D791D}">
      <dgm:prSet/>
      <dgm:spPr/>
      <dgm:t>
        <a:bodyPr/>
        <a:lstStyle/>
        <a:p>
          <a:endParaRPr lang="en-US"/>
        </a:p>
      </dgm:t>
    </dgm:pt>
    <dgm:pt modelId="{3F23E0CC-48BD-4841-A818-B47070AB7508}" type="sibTrans" cxnId="{B41AC17E-A05B-4C32-BCE9-51897F9D791D}">
      <dgm:prSet/>
      <dgm:spPr/>
      <dgm:t>
        <a:bodyPr/>
        <a:lstStyle/>
        <a:p>
          <a:endParaRPr lang="en-US"/>
        </a:p>
      </dgm:t>
    </dgm:pt>
    <dgm:pt modelId="{8EA0A8FC-41AA-4249-B977-C304C7E257E5}">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Tiếp nhận Quyết định trưng cầu</a:t>
          </a:r>
          <a:r>
            <a:rPr lang="en-US" dirty="0">
              <a:latin typeface="Arial" panose="020B0604020202020204" pitchFamily="34" charset="0"/>
              <a:cs typeface="Arial" panose="020B0604020202020204" pitchFamily="34" charset="0"/>
            </a:rPr>
            <a:t> trong trường hợp trưng cầu trực tiếp</a:t>
          </a:r>
        </a:p>
      </dgm:t>
    </dgm:pt>
    <dgm:pt modelId="{B795753B-4DB4-4CA2-A682-9BAEA0BF5950}" type="parTrans" cxnId="{B826F8EE-18A0-4855-B0E3-12A5ABEE6745}">
      <dgm:prSet/>
      <dgm:spPr/>
      <dgm:t>
        <a:bodyPr/>
        <a:lstStyle/>
        <a:p>
          <a:endParaRPr lang="en-US"/>
        </a:p>
      </dgm:t>
    </dgm:pt>
    <dgm:pt modelId="{F68DF0B9-FC8D-4ACC-8644-CFF892E8A819}" type="sibTrans" cxnId="{B826F8EE-18A0-4855-B0E3-12A5ABEE6745}">
      <dgm:prSet/>
      <dgm:spPr/>
      <dgm:t>
        <a:bodyPr/>
        <a:lstStyle/>
        <a:p>
          <a:endParaRPr lang="en-US"/>
        </a:p>
      </dgm:t>
    </dgm:pt>
    <dgm:pt modelId="{8F48B946-BE28-4550-9AA4-315A546CBA32}">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Tạo điều kiện trưng cầu giám định</a:t>
          </a:r>
        </a:p>
      </dgm:t>
    </dgm:pt>
    <dgm:pt modelId="{F2D00F06-2D3C-4692-AC43-20337FE6C10F}" type="parTrans" cxnId="{F08AE44C-2152-45D1-BDA9-C98C8E1BE88E}">
      <dgm:prSet/>
      <dgm:spPr/>
      <dgm:t>
        <a:bodyPr/>
        <a:lstStyle/>
        <a:p>
          <a:endParaRPr lang="en-US"/>
        </a:p>
      </dgm:t>
    </dgm:pt>
    <dgm:pt modelId="{5D72F82F-0A3C-4067-BBF3-E79C7A6EBB62}" type="sibTrans" cxnId="{F08AE44C-2152-45D1-BDA9-C98C8E1BE88E}">
      <dgm:prSet/>
      <dgm:spPr/>
      <dgm:t>
        <a:bodyPr/>
        <a:lstStyle/>
        <a:p>
          <a:endParaRPr lang="en-US"/>
        </a:p>
      </dgm:t>
    </dgm:pt>
    <dgm:pt modelId="{E475B1FD-85CD-4F6D-9A05-B3D718F5A39A}">
      <dgm:prSet phldrT="[Text]"/>
      <dgm:spPr/>
      <dgm: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Theo dõi, chỉ </a:t>
          </a:r>
          <a:r>
            <a:rPr lang="en-US" dirty="0" err="1">
              <a:latin typeface="Arial" panose="020B0604020202020204" pitchFamily="34" charset="0"/>
              <a:cs typeface="Arial" panose="020B0604020202020204" pitchFamily="34" charset="0"/>
            </a:rPr>
            <a:t>đạo</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hoàn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báo</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GĐTP</a:t>
          </a:r>
          <a:endParaRPr lang="en-US" dirty="0">
            <a:latin typeface="Arial" panose="020B0604020202020204" pitchFamily="34" charset="0"/>
            <a:cs typeface="Arial" panose="020B0604020202020204" pitchFamily="34" charset="0"/>
          </a:endParaRPr>
        </a:p>
      </dgm:t>
    </dgm:pt>
    <dgm:pt modelId="{62851859-1870-4AD6-B7CC-E4BF41347FA5}" type="parTrans" cxnId="{B3B2CE8A-FCE7-481D-A390-B6A38FCED289}">
      <dgm:prSet/>
      <dgm:spPr/>
      <dgm:t>
        <a:bodyPr/>
        <a:lstStyle/>
        <a:p>
          <a:endParaRPr lang="en-US"/>
        </a:p>
      </dgm:t>
    </dgm:pt>
    <dgm:pt modelId="{A8C1A053-45F2-4D15-8444-E4FAFECFA72C}" type="sibTrans" cxnId="{B3B2CE8A-FCE7-481D-A390-B6A38FCED289}">
      <dgm:prSet/>
      <dgm:spPr/>
      <dgm:t>
        <a:bodyPr/>
        <a:lstStyle/>
        <a:p>
          <a:endParaRPr lang="en-US"/>
        </a:p>
      </dgm:t>
    </dgm:pt>
    <dgm:pt modelId="{450CE677-4216-4918-9115-F248A18AD8D8}" type="pres">
      <dgm:prSet presAssocID="{71169A82-2B3F-4E8C-8E00-2E717863DBF2}" presName="linear" presStyleCnt="0">
        <dgm:presLayoutVars>
          <dgm:dir/>
          <dgm:animLvl val="lvl"/>
          <dgm:resizeHandles val="exact"/>
        </dgm:presLayoutVars>
      </dgm:prSet>
      <dgm:spPr/>
      <dgm:t>
        <a:bodyPr/>
        <a:lstStyle/>
        <a:p>
          <a:endParaRPr lang="en-US"/>
        </a:p>
      </dgm:t>
    </dgm:pt>
    <dgm:pt modelId="{0545FE4D-E912-4B59-8E01-BF68234D0773}" type="pres">
      <dgm:prSet presAssocID="{A3FD4522-0998-41F5-BC5D-B82C1FABE1E6}" presName="parentLin" presStyleCnt="0"/>
      <dgm:spPr/>
    </dgm:pt>
    <dgm:pt modelId="{2834B2FE-8E79-4A20-A68F-3124E3298059}" type="pres">
      <dgm:prSet presAssocID="{A3FD4522-0998-41F5-BC5D-B82C1FABE1E6}" presName="parentLeftMargin" presStyleLbl="node1" presStyleIdx="0" presStyleCnt="2"/>
      <dgm:spPr/>
      <dgm:t>
        <a:bodyPr/>
        <a:lstStyle/>
        <a:p>
          <a:endParaRPr lang="en-US"/>
        </a:p>
      </dgm:t>
    </dgm:pt>
    <dgm:pt modelId="{4ECCFA50-82B3-49AC-8770-833B192A9616}" type="pres">
      <dgm:prSet presAssocID="{A3FD4522-0998-41F5-BC5D-B82C1FABE1E6}" presName="parentText" presStyleLbl="node1" presStyleIdx="0" presStyleCnt="2">
        <dgm:presLayoutVars>
          <dgm:chMax val="0"/>
          <dgm:bulletEnabled val="1"/>
        </dgm:presLayoutVars>
      </dgm:prSet>
      <dgm:spPr/>
      <dgm:t>
        <a:bodyPr/>
        <a:lstStyle/>
        <a:p>
          <a:endParaRPr lang="en-US"/>
        </a:p>
      </dgm:t>
    </dgm:pt>
    <dgm:pt modelId="{431A2E27-4ECE-49EB-8AFD-26DA6B808649}" type="pres">
      <dgm:prSet presAssocID="{A3FD4522-0998-41F5-BC5D-B82C1FABE1E6}" presName="negativeSpace" presStyleCnt="0"/>
      <dgm:spPr/>
    </dgm:pt>
    <dgm:pt modelId="{E1611986-4738-4630-846A-FD17A4E7ED63}" type="pres">
      <dgm:prSet presAssocID="{A3FD4522-0998-41F5-BC5D-B82C1FABE1E6}" presName="childText" presStyleLbl="conFgAcc1" presStyleIdx="0" presStyleCnt="2">
        <dgm:presLayoutVars>
          <dgm:bulletEnabled val="1"/>
        </dgm:presLayoutVars>
      </dgm:prSet>
      <dgm:spPr/>
      <dgm:t>
        <a:bodyPr/>
        <a:lstStyle/>
        <a:p>
          <a:endParaRPr lang="en-US"/>
        </a:p>
      </dgm:t>
    </dgm:pt>
    <dgm:pt modelId="{CB3092DF-A69E-400C-BD06-7FC82F4B82DD}" type="pres">
      <dgm:prSet presAssocID="{4EBCAB42-14CB-431B-8563-0F8AA22913DC}" presName="spaceBetweenRectangles" presStyleCnt="0"/>
      <dgm:spPr/>
    </dgm:pt>
    <dgm:pt modelId="{6C21565D-D052-48D8-8F61-DC2A89B8C725}" type="pres">
      <dgm:prSet presAssocID="{85404380-EBF7-4036-A719-B78C8C3BBE5A}" presName="parentLin" presStyleCnt="0"/>
      <dgm:spPr/>
    </dgm:pt>
    <dgm:pt modelId="{DED5FD61-486B-406D-A7D2-13EA6F6A62FC}" type="pres">
      <dgm:prSet presAssocID="{85404380-EBF7-4036-A719-B78C8C3BBE5A}" presName="parentLeftMargin" presStyleLbl="node1" presStyleIdx="0" presStyleCnt="2"/>
      <dgm:spPr/>
      <dgm:t>
        <a:bodyPr/>
        <a:lstStyle/>
        <a:p>
          <a:endParaRPr lang="en-US"/>
        </a:p>
      </dgm:t>
    </dgm:pt>
    <dgm:pt modelId="{E6B54F0B-8684-42BB-AA0B-045CB7730136}" type="pres">
      <dgm:prSet presAssocID="{85404380-EBF7-4036-A719-B78C8C3BBE5A}" presName="parentText" presStyleLbl="node1" presStyleIdx="1" presStyleCnt="2">
        <dgm:presLayoutVars>
          <dgm:chMax val="0"/>
          <dgm:bulletEnabled val="1"/>
        </dgm:presLayoutVars>
      </dgm:prSet>
      <dgm:spPr/>
      <dgm:t>
        <a:bodyPr/>
        <a:lstStyle/>
        <a:p>
          <a:endParaRPr lang="en-US"/>
        </a:p>
      </dgm:t>
    </dgm:pt>
    <dgm:pt modelId="{3005EAF2-B016-46E4-93B5-D9B1E4065614}" type="pres">
      <dgm:prSet presAssocID="{85404380-EBF7-4036-A719-B78C8C3BBE5A}" presName="negativeSpace" presStyleCnt="0"/>
      <dgm:spPr/>
    </dgm:pt>
    <dgm:pt modelId="{1359C816-569C-41AF-BB22-038794253E9E}" type="pres">
      <dgm:prSet presAssocID="{85404380-EBF7-4036-A719-B78C8C3BBE5A}" presName="childText" presStyleLbl="conFgAcc1" presStyleIdx="1" presStyleCnt="2">
        <dgm:presLayoutVars>
          <dgm:bulletEnabled val="1"/>
        </dgm:presLayoutVars>
      </dgm:prSet>
      <dgm:spPr/>
      <dgm:t>
        <a:bodyPr/>
        <a:lstStyle/>
        <a:p>
          <a:endParaRPr lang="en-US"/>
        </a:p>
      </dgm:t>
    </dgm:pt>
  </dgm:ptLst>
  <dgm:cxnLst>
    <dgm:cxn modelId="{A65D1A40-0A9A-4374-9C12-5B8E08686599}" type="presOf" srcId="{1C40D2F2-23C8-4BC7-93FA-591AA2915D0C}" destId="{E1611986-4738-4630-846A-FD17A4E7ED63}" srcOrd="0" destOrd="0" presId="urn:microsoft.com/office/officeart/2005/8/layout/list1"/>
    <dgm:cxn modelId="{72A6DB01-6D96-4831-A717-020A0774D953}" type="presOf" srcId="{06E209A0-88FC-49CA-A097-88B1DB63A78E}" destId="{E1611986-4738-4630-846A-FD17A4E7ED63}" srcOrd="0" destOrd="2" presId="urn:microsoft.com/office/officeart/2005/8/layout/list1"/>
    <dgm:cxn modelId="{95AF0E33-9179-4234-94B9-4CC8C92E1E93}" type="presOf" srcId="{E475B1FD-85CD-4F6D-9A05-B3D718F5A39A}" destId="{1359C816-569C-41AF-BB22-038794253E9E}" srcOrd="0" destOrd="3" presId="urn:microsoft.com/office/officeart/2005/8/layout/list1"/>
    <dgm:cxn modelId="{4DCDAC66-6FB4-442B-9677-46BCB4C2360F}" type="presOf" srcId="{8F48B946-BE28-4550-9AA4-315A546CBA32}" destId="{1359C816-569C-41AF-BB22-038794253E9E}" srcOrd="0" destOrd="2" presId="urn:microsoft.com/office/officeart/2005/8/layout/list1"/>
    <dgm:cxn modelId="{FADE769A-2E3F-4DFC-B607-C7F8526DDC0A}" srcId="{7A526BB0-540D-4253-85CC-DEAA1EADFC18}" destId="{7994E2DB-7680-43AB-BAD7-3F973D08E67F}" srcOrd="2" destOrd="0" parTransId="{ED8C6759-23A3-49A2-ADAA-A24436275C9D}" sibTransId="{8DE94DD7-0CDF-4CBB-8E86-969CB22DAE93}"/>
    <dgm:cxn modelId="{96D61D9C-FD0B-45B8-ADBD-1A7A419055FB}" type="presOf" srcId="{71169A82-2B3F-4E8C-8E00-2E717863DBF2}" destId="{450CE677-4216-4918-9115-F248A18AD8D8}" srcOrd="0" destOrd="0" presId="urn:microsoft.com/office/officeart/2005/8/layout/list1"/>
    <dgm:cxn modelId="{66CBA4D7-49D3-4FF1-B34F-9D6FCB26A473}" srcId="{71169A82-2B3F-4E8C-8E00-2E717863DBF2}" destId="{A3FD4522-0998-41F5-BC5D-B82C1FABE1E6}" srcOrd="0" destOrd="0" parTransId="{65EF469B-8093-4714-8D48-9F14D8004289}" sibTransId="{4EBCAB42-14CB-431B-8563-0F8AA22913DC}"/>
    <dgm:cxn modelId="{B826F8EE-18A0-4855-B0E3-12A5ABEE6745}" srcId="{85404380-EBF7-4036-A719-B78C8C3BBE5A}" destId="{8EA0A8FC-41AA-4249-B977-C304C7E257E5}" srcOrd="1" destOrd="0" parTransId="{B795753B-4DB4-4CA2-A682-9BAEA0BF5950}" sibTransId="{F68DF0B9-FC8D-4ACC-8644-CFF892E8A819}"/>
    <dgm:cxn modelId="{5D1368CA-EF0E-434F-9594-94C2FA01DDD6}" srcId="{7A526BB0-540D-4253-85CC-DEAA1EADFC18}" destId="{06E209A0-88FC-49CA-A097-88B1DB63A78E}" srcOrd="0" destOrd="0" parTransId="{E0F3CE2A-A023-4ED9-82A0-94BDE1C5A78D}" sibTransId="{08404B25-1DFC-477D-9793-E29C1F1D0E33}"/>
    <dgm:cxn modelId="{F08AE44C-2152-45D1-BDA9-C98C8E1BE88E}" srcId="{85404380-EBF7-4036-A719-B78C8C3BBE5A}" destId="{8F48B946-BE28-4550-9AA4-315A546CBA32}" srcOrd="2" destOrd="0" parTransId="{F2D00F06-2D3C-4692-AC43-20337FE6C10F}" sibTransId="{5D72F82F-0A3C-4067-BBF3-E79C7A6EBB62}"/>
    <dgm:cxn modelId="{7338C9D3-8E0E-40DA-AD94-F870009503EF}" type="presOf" srcId="{A3FD4522-0998-41F5-BC5D-B82C1FABE1E6}" destId="{2834B2FE-8E79-4A20-A68F-3124E3298059}" srcOrd="0" destOrd="0" presId="urn:microsoft.com/office/officeart/2005/8/layout/list1"/>
    <dgm:cxn modelId="{5160900A-E268-4C6F-A8E6-CCE7F72C3C7C}" srcId="{A3FD4522-0998-41F5-BC5D-B82C1FABE1E6}" destId="{7A526BB0-540D-4253-85CC-DEAA1EADFC18}" srcOrd="1" destOrd="0" parTransId="{27AF8426-91BC-4CD2-8E02-5945BBB06D20}" sibTransId="{2522B76D-8CAB-4202-A6BA-764E8CAA28EE}"/>
    <dgm:cxn modelId="{852BA5FC-F853-4687-9BCD-4A265FBD61F4}" type="presOf" srcId="{A3FD4522-0998-41F5-BC5D-B82C1FABE1E6}" destId="{4ECCFA50-82B3-49AC-8770-833B192A9616}" srcOrd="1" destOrd="0" presId="urn:microsoft.com/office/officeart/2005/8/layout/list1"/>
    <dgm:cxn modelId="{F31DA113-6CF3-4955-BE68-04BC2F7D68C0}" type="presOf" srcId="{7A526BB0-540D-4253-85CC-DEAA1EADFC18}" destId="{E1611986-4738-4630-846A-FD17A4E7ED63}" srcOrd="0" destOrd="1" presId="urn:microsoft.com/office/officeart/2005/8/layout/list1"/>
    <dgm:cxn modelId="{6A565BEA-C955-439F-8333-DD54A9A968D9}" type="presOf" srcId="{85404380-EBF7-4036-A719-B78C8C3BBE5A}" destId="{E6B54F0B-8684-42BB-AA0B-045CB7730136}" srcOrd="1" destOrd="0" presId="urn:microsoft.com/office/officeart/2005/8/layout/list1"/>
    <dgm:cxn modelId="{3EF606C4-81AC-48C1-B5B8-0522A5F413C9}" type="presOf" srcId="{005C0529-8845-4A9E-ACF5-DAF0D6C0CE37}" destId="{E1611986-4738-4630-846A-FD17A4E7ED63}" srcOrd="0" destOrd="3" presId="urn:microsoft.com/office/officeart/2005/8/layout/list1"/>
    <dgm:cxn modelId="{ADE1D522-0818-46DB-BEDE-511F3ABDEA0D}" srcId="{71169A82-2B3F-4E8C-8E00-2E717863DBF2}" destId="{85404380-EBF7-4036-A719-B78C8C3BBE5A}" srcOrd="1" destOrd="0" parTransId="{08CD64CC-9890-47AB-8C3E-E0BB38F38A39}" sibTransId="{ED2A82D9-E36A-47D5-9E09-601EFBE8A57E}"/>
    <dgm:cxn modelId="{9202477E-A8EC-4E95-8DC0-01E96D093332}" srcId="{A3FD4522-0998-41F5-BC5D-B82C1FABE1E6}" destId="{1C40D2F2-23C8-4BC7-93FA-591AA2915D0C}" srcOrd="0" destOrd="0" parTransId="{A2E01FD7-2C5C-4E5D-908D-87C65B971308}" sibTransId="{744D6774-78E9-40DD-BDB5-175C5EA55064}"/>
    <dgm:cxn modelId="{688E702D-27EC-40C0-9709-CA1BD368246C}" type="presOf" srcId="{DBF74AE5-3FA5-475C-8580-21E34318D3E0}" destId="{1359C816-569C-41AF-BB22-038794253E9E}" srcOrd="0" destOrd="0" presId="urn:microsoft.com/office/officeart/2005/8/layout/list1"/>
    <dgm:cxn modelId="{429259C6-83DE-460C-B62A-3B90D9148AFC}" type="presOf" srcId="{85404380-EBF7-4036-A719-B78C8C3BBE5A}" destId="{DED5FD61-486B-406D-A7D2-13EA6F6A62FC}" srcOrd="0" destOrd="0" presId="urn:microsoft.com/office/officeart/2005/8/layout/list1"/>
    <dgm:cxn modelId="{55C0CA32-E6B6-4B02-A2BA-833653FBA405}" srcId="{7A526BB0-540D-4253-85CC-DEAA1EADFC18}" destId="{005C0529-8845-4A9E-ACF5-DAF0D6C0CE37}" srcOrd="1" destOrd="0" parTransId="{EC9C2752-D254-47AA-97FE-DBCEF14ED9E4}" sibTransId="{30ACDA8D-30FC-4FA0-A89E-9A9FD7183148}"/>
    <dgm:cxn modelId="{B3B2CE8A-FCE7-481D-A390-B6A38FCED289}" srcId="{85404380-EBF7-4036-A719-B78C8C3BBE5A}" destId="{E475B1FD-85CD-4F6D-9A05-B3D718F5A39A}" srcOrd="3" destOrd="0" parTransId="{62851859-1870-4AD6-B7CC-E4BF41347FA5}" sibTransId="{A8C1A053-45F2-4D15-8444-E4FAFECFA72C}"/>
    <dgm:cxn modelId="{B41AC17E-A05B-4C32-BCE9-51897F9D791D}" srcId="{85404380-EBF7-4036-A719-B78C8C3BBE5A}" destId="{DBF74AE5-3FA5-475C-8580-21E34318D3E0}" srcOrd="0" destOrd="0" parTransId="{06F3266D-B786-473A-A6BF-8BA2369042E8}" sibTransId="{3F23E0CC-48BD-4841-A818-B47070AB7508}"/>
    <dgm:cxn modelId="{AEA0F726-0CAB-465F-A3EC-B18D3FFD4D19}" type="presOf" srcId="{7994E2DB-7680-43AB-BAD7-3F973D08E67F}" destId="{E1611986-4738-4630-846A-FD17A4E7ED63}" srcOrd="0" destOrd="4" presId="urn:microsoft.com/office/officeart/2005/8/layout/list1"/>
    <dgm:cxn modelId="{2F7276C4-EB69-48AF-B22A-2881A961D73C}" type="presOf" srcId="{8EA0A8FC-41AA-4249-B977-C304C7E257E5}" destId="{1359C816-569C-41AF-BB22-038794253E9E}" srcOrd="0" destOrd="1" presId="urn:microsoft.com/office/officeart/2005/8/layout/list1"/>
    <dgm:cxn modelId="{4E60C098-48D4-4B2A-9A2F-61C597CAD4A1}" type="presParOf" srcId="{450CE677-4216-4918-9115-F248A18AD8D8}" destId="{0545FE4D-E912-4B59-8E01-BF68234D0773}" srcOrd="0" destOrd="0" presId="urn:microsoft.com/office/officeart/2005/8/layout/list1"/>
    <dgm:cxn modelId="{F5654FA5-4D92-4015-B251-446992A85D2F}" type="presParOf" srcId="{0545FE4D-E912-4B59-8E01-BF68234D0773}" destId="{2834B2FE-8E79-4A20-A68F-3124E3298059}" srcOrd="0" destOrd="0" presId="urn:microsoft.com/office/officeart/2005/8/layout/list1"/>
    <dgm:cxn modelId="{3D5DC054-BF56-4E0C-827D-16F48500D452}" type="presParOf" srcId="{0545FE4D-E912-4B59-8E01-BF68234D0773}" destId="{4ECCFA50-82B3-49AC-8770-833B192A9616}" srcOrd="1" destOrd="0" presId="urn:microsoft.com/office/officeart/2005/8/layout/list1"/>
    <dgm:cxn modelId="{86EE9AF7-7B94-4C64-A4ED-91CDB684C458}" type="presParOf" srcId="{450CE677-4216-4918-9115-F248A18AD8D8}" destId="{431A2E27-4ECE-49EB-8AFD-26DA6B808649}" srcOrd="1" destOrd="0" presId="urn:microsoft.com/office/officeart/2005/8/layout/list1"/>
    <dgm:cxn modelId="{156E6A6D-9D2C-444F-9233-6EAEA978B477}" type="presParOf" srcId="{450CE677-4216-4918-9115-F248A18AD8D8}" destId="{E1611986-4738-4630-846A-FD17A4E7ED63}" srcOrd="2" destOrd="0" presId="urn:microsoft.com/office/officeart/2005/8/layout/list1"/>
    <dgm:cxn modelId="{5D665ADD-98F6-4031-ABF8-2317A7DFF41F}" type="presParOf" srcId="{450CE677-4216-4918-9115-F248A18AD8D8}" destId="{CB3092DF-A69E-400C-BD06-7FC82F4B82DD}" srcOrd="3" destOrd="0" presId="urn:microsoft.com/office/officeart/2005/8/layout/list1"/>
    <dgm:cxn modelId="{0DDD86A3-952D-474B-B351-F577CE9D165D}" type="presParOf" srcId="{450CE677-4216-4918-9115-F248A18AD8D8}" destId="{6C21565D-D052-48D8-8F61-DC2A89B8C725}" srcOrd="4" destOrd="0" presId="urn:microsoft.com/office/officeart/2005/8/layout/list1"/>
    <dgm:cxn modelId="{8A17CA33-9748-4FCE-A453-468DD0B9E5B0}" type="presParOf" srcId="{6C21565D-D052-48D8-8F61-DC2A89B8C725}" destId="{DED5FD61-486B-406D-A7D2-13EA6F6A62FC}" srcOrd="0" destOrd="0" presId="urn:microsoft.com/office/officeart/2005/8/layout/list1"/>
    <dgm:cxn modelId="{3E67224D-547E-4E81-A91D-6622D7DEB484}" type="presParOf" srcId="{6C21565D-D052-48D8-8F61-DC2A89B8C725}" destId="{E6B54F0B-8684-42BB-AA0B-045CB7730136}" srcOrd="1" destOrd="0" presId="urn:microsoft.com/office/officeart/2005/8/layout/list1"/>
    <dgm:cxn modelId="{498F2362-7F42-4A74-ADA0-20393BB8EC45}" type="presParOf" srcId="{450CE677-4216-4918-9115-F248A18AD8D8}" destId="{3005EAF2-B016-46E4-93B5-D9B1E4065614}" srcOrd="5" destOrd="0" presId="urn:microsoft.com/office/officeart/2005/8/layout/list1"/>
    <dgm:cxn modelId="{68F1E60B-47D2-4C83-86AF-A4E18A3F09C2}" type="presParOf" srcId="{450CE677-4216-4918-9115-F248A18AD8D8}" destId="{1359C816-569C-41AF-BB22-038794253E9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EBC7F-B269-457F-A4DB-7B42779EC92F}">
      <dsp:nvSpPr>
        <dsp:cNvPr id="0" name=""/>
        <dsp:cNvSpPr/>
      </dsp:nvSpPr>
      <dsp:spPr>
        <a:xfrm>
          <a:off x="0" y="51828"/>
          <a:ext cx="10515600" cy="630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(1) Giám định viên tư pháp, người giám định tư pháp </a:t>
          </a:r>
          <a:endParaRPr lang="en-US" sz="2600" kern="1200" dirty="0"/>
        </a:p>
      </dsp:txBody>
      <dsp:txXfrm>
        <a:off x="30785" y="82613"/>
        <a:ext cx="10454030" cy="569060"/>
      </dsp:txXfrm>
    </dsp:sp>
    <dsp:sp modelId="{56F55575-31C3-40A2-8DBC-16E1DB38896F}">
      <dsp:nvSpPr>
        <dsp:cNvPr id="0" name=""/>
        <dsp:cNvSpPr/>
      </dsp:nvSpPr>
      <dsp:spPr>
        <a:xfrm>
          <a:off x="0" y="682458"/>
          <a:ext cx="1051560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Tiêu chuẩn, hồ sơ, thẩm quyền, trình tự, thủ tục bổ nhiệm và </a:t>
          </a:r>
          <a:r>
            <a:rPr lang="en-US" sz="1700" kern="1200" dirty="0" err="1">
              <a:latin typeface="Arial" panose="020B0604020202020204" pitchFamily="34" charset="0"/>
              <a:cs typeface="Arial" panose="020B0604020202020204" pitchFamily="34" charset="0"/>
            </a:rPr>
            <a:t>cấp</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thẻ</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4)</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vi-VN" sz="1700" kern="1200" dirty="0">
              <a:latin typeface="Arial" panose="020B0604020202020204" pitchFamily="34" charset="0"/>
              <a:cs typeface="Arial" panose="020B0604020202020204" pitchFamily="34" charset="0"/>
            </a:rPr>
            <a:t>Tiêu chuẩn người</a:t>
          </a:r>
          <a:r>
            <a:rPr lang="en-US" sz="1700" kern="1200" dirty="0">
              <a:latin typeface="Arial" panose="020B0604020202020204" pitchFamily="34" charset="0"/>
              <a:cs typeface="Arial" panose="020B0604020202020204" pitchFamily="34" charset="0"/>
            </a:rPr>
            <a:t>, tổ </a:t>
          </a:r>
          <a:r>
            <a:rPr lang="en-US" sz="1700" kern="1200" dirty="0" err="1">
              <a:latin typeface="Arial" panose="020B0604020202020204" pitchFamily="34" charset="0"/>
              <a:cs typeface="Arial" panose="020B0604020202020204" pitchFamily="34" charset="0"/>
            </a:rPr>
            <a:t>chức</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giám định tư pháp</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7,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9)</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Lập và đăng tải danh </a:t>
          </a:r>
          <a:r>
            <a:rPr lang="en-US" sz="1700" kern="1200" dirty="0" err="1">
              <a:latin typeface="Arial" panose="020B0604020202020204" pitchFamily="34" charset="0"/>
              <a:cs typeface="Arial" panose="020B0604020202020204" pitchFamily="34" charset="0"/>
            </a:rPr>
            <a:t>sách</a:t>
          </a:r>
          <a:r>
            <a:rPr lang="en-US" sz="1700" kern="1200" dirty="0">
              <a:latin typeface="Arial" panose="020B0604020202020204" pitchFamily="34" charset="0"/>
              <a:cs typeface="Arial" panose="020B0604020202020204" pitchFamily="34" charset="0"/>
            </a:rPr>
            <a:t> </a:t>
          </a:r>
          <a:r>
            <a:rPr lang="en-US" sz="1700" kern="1200" dirty="0" smtClean="0">
              <a:latin typeface="Arial" panose="020B0604020202020204" pitchFamily="34" charset="0"/>
              <a:cs typeface="Arial" panose="020B0604020202020204" pitchFamily="34" charset="0"/>
            </a:rPr>
            <a:t>(</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6,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8,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10)</a:t>
          </a:r>
          <a:endParaRPr lang="en-US" sz="1700" kern="1200" dirty="0">
            <a:latin typeface="Arial" panose="020B0604020202020204" pitchFamily="34" charset="0"/>
            <a:cs typeface="Arial" panose="020B0604020202020204" pitchFamily="34" charset="0"/>
          </a:endParaRPr>
        </a:p>
      </dsp:txBody>
      <dsp:txXfrm>
        <a:off x="0" y="682458"/>
        <a:ext cx="10515600" cy="842490"/>
      </dsp:txXfrm>
    </dsp:sp>
    <dsp:sp modelId="{AE786B3D-BC48-4442-A5C0-EAB6B24A9864}">
      <dsp:nvSpPr>
        <dsp:cNvPr id="0" name=""/>
        <dsp:cNvSpPr/>
      </dsp:nvSpPr>
      <dsp:spPr>
        <a:xfrm>
          <a:off x="0" y="1524948"/>
          <a:ext cx="10515600" cy="630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(2) Thực hiện giám định tư pháp trong lĩnh vực tài nguyên và môi trường</a:t>
          </a:r>
          <a:endParaRPr lang="en-US" sz="2600" kern="1200" dirty="0"/>
        </a:p>
      </dsp:txBody>
      <dsp:txXfrm>
        <a:off x="30785" y="1555733"/>
        <a:ext cx="10454030" cy="569060"/>
      </dsp:txXfrm>
    </dsp:sp>
    <dsp:sp modelId="{ABE7A86C-4A66-4131-9E21-F25E4D71526D}">
      <dsp:nvSpPr>
        <dsp:cNvPr id="0" name=""/>
        <dsp:cNvSpPr/>
      </dsp:nvSpPr>
      <dsp:spPr>
        <a:xfrm>
          <a:off x="0" y="2155578"/>
          <a:ext cx="10515600"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3 đối tượng tham gia giám định: </a:t>
          </a:r>
          <a:r>
            <a:rPr lang="vi-VN" sz="1700" kern="1200" dirty="0">
              <a:latin typeface="Arial" panose="020B0604020202020204" pitchFamily="34" charset="0"/>
              <a:cs typeface="Arial" panose="020B0604020202020204" pitchFamily="34" charset="0"/>
            </a:rPr>
            <a:t>(1) giám định viên tư pháp; (2) người giám định tư pháp theo vụ việc; (3) tổ chức giám định tư pháp theo vụ việc</a:t>
          </a:r>
          <a:r>
            <a:rPr lang="en-US" sz="1700" kern="1200" dirty="0">
              <a:latin typeface="Arial" panose="020B0604020202020204" pitchFamily="34" charset="0"/>
              <a:cs typeface="Arial" panose="020B0604020202020204" pitchFamily="34" charset="0"/>
            </a:rPr>
            <a:t> đồng thời làm rõ tiêu chuẩn, hồ sơ</a:t>
          </a: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hình thức trưng cầu giám định và rút ngắn thời gian lựa chọn (1) Trưng cầu trực tiếp đối </a:t>
          </a:r>
          <a:r>
            <a:rPr lang="en-US" sz="1700" kern="1200" dirty="0" err="1">
              <a:latin typeface="Arial" panose="020B0604020202020204" pitchFamily="34" charset="0"/>
              <a:cs typeface="Arial" panose="020B0604020202020204" pitchFamily="34" charset="0"/>
            </a:rPr>
            <a:t>với</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giám định viên</a:t>
          </a:r>
          <a:r>
            <a:rPr lang="en-US" sz="1700" kern="1200" dirty="0" smtClean="0">
              <a:latin typeface="Arial" panose="020B0604020202020204" pitchFamily="34" charset="0"/>
              <a:cs typeface="Arial" panose="020B0604020202020204" pitchFamily="34" charset="0"/>
            </a:rPr>
            <a:t> </a:t>
          </a:r>
          <a:r>
            <a:rPr lang="en-US" sz="1700" kern="1200" dirty="0">
              <a:latin typeface="Arial" panose="020B0604020202020204" pitchFamily="34" charset="0"/>
              <a:cs typeface="Arial" panose="020B0604020202020204" pitchFamily="34" charset="0"/>
            </a:rPr>
            <a:t>đã được công bố; (2) Thông qua </a:t>
          </a:r>
          <a:r>
            <a:rPr lang="en-US" sz="1700" kern="1200" dirty="0" err="1">
              <a:latin typeface="Arial" panose="020B0604020202020204" pitchFamily="34" charset="0"/>
              <a:cs typeface="Arial" panose="020B0604020202020204" pitchFamily="34" charset="0"/>
            </a:rPr>
            <a:t>Vụ</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Pháp chế</a:t>
          </a:r>
          <a:r>
            <a:rPr lang="en-US" sz="1700" kern="1200" dirty="0" smtClean="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Sở</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khoản</a:t>
          </a:r>
          <a:r>
            <a:rPr lang="en-US" sz="1700" kern="1200" dirty="0" smtClean="0">
              <a:latin typeface="Arial" panose="020B0604020202020204" pitchFamily="34" charset="0"/>
              <a:cs typeface="Arial" panose="020B0604020202020204" pitchFamily="34" charset="0"/>
            </a:rPr>
            <a:t> 3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11)</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cụ thể trình tự thủ tục phù hợp với lĩnh </a:t>
          </a:r>
          <a:r>
            <a:rPr lang="en-US" sz="1700" kern="1200" dirty="0" err="1">
              <a:latin typeface="Arial" panose="020B0604020202020204" pitchFamily="34" charset="0"/>
              <a:cs typeface="Arial" panose="020B0604020202020204" pitchFamily="34" charset="0"/>
            </a:rPr>
            <a:t>vực</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Từ</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11 </a:t>
          </a:r>
          <a:r>
            <a:rPr lang="en-US" sz="1700" kern="1200" dirty="0" err="1" smtClean="0">
              <a:latin typeface="Arial" panose="020B0604020202020204" pitchFamily="34" charset="0"/>
              <a:cs typeface="Arial" panose="020B0604020202020204" pitchFamily="34" charset="0"/>
            </a:rPr>
            <a:t>đến</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20)</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cụ thể trách nhiệm xác nhận chữ </a:t>
          </a:r>
          <a:r>
            <a:rPr lang="en-US" sz="1700" kern="1200" dirty="0" err="1">
              <a:latin typeface="Arial" panose="020B0604020202020204" pitchFamily="34" charset="0"/>
              <a:cs typeface="Arial" panose="020B0604020202020204" pitchFamily="34" charset="0"/>
            </a:rPr>
            <a:t>ký</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của giám định viên</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khoản</a:t>
          </a:r>
          <a:r>
            <a:rPr lang="en-US" sz="1700" kern="1200" dirty="0" smtClean="0">
              <a:latin typeface="Arial" panose="020B0604020202020204" pitchFamily="34" charset="0"/>
              <a:cs typeface="Arial" panose="020B0604020202020204" pitchFamily="34" charset="0"/>
            </a:rPr>
            <a:t> 3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16)</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vi-VN" sz="1700" kern="1200" dirty="0">
              <a:latin typeface="Arial" panose="020B0604020202020204" pitchFamily="34" charset="0"/>
              <a:cs typeface="Arial" panose="020B0604020202020204" pitchFamily="34" charset="0"/>
            </a:rPr>
            <a:t>Quy định rõ về thời hạn tối đa </a:t>
          </a:r>
          <a:r>
            <a:rPr lang="vi-VN" sz="1700" kern="1200" dirty="0" smtClean="0">
              <a:latin typeface="Arial" panose="020B0604020202020204" pitchFamily="34" charset="0"/>
              <a:cs typeface="Arial" panose="020B0604020202020204" pitchFamily="34" charset="0"/>
            </a:rPr>
            <a:t>giám định tư pháp</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19)</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rõ chế độ thông tin, báo cáo; kinh phí </a:t>
          </a:r>
          <a:r>
            <a:rPr lang="en-US" sz="1700" kern="1200" dirty="0" err="1">
              <a:latin typeface="Arial" panose="020B0604020202020204" pitchFamily="34" charset="0"/>
              <a:cs typeface="Arial" panose="020B0604020202020204" pitchFamily="34" charset="0"/>
            </a:rPr>
            <a:t>hoạt</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động</a:t>
          </a:r>
          <a:r>
            <a:rPr lang="en-US" sz="1700" kern="1200" dirty="0" smtClean="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21, </a:t>
          </a:r>
          <a:r>
            <a:rPr lang="en-US" sz="1700" kern="1200" dirty="0" err="1" smtClean="0">
              <a:latin typeface="Arial" panose="020B0604020202020204" pitchFamily="34" charset="0"/>
              <a:cs typeface="Arial" panose="020B0604020202020204" pitchFamily="34" charset="0"/>
            </a:rPr>
            <a:t>Điều</a:t>
          </a:r>
          <a:r>
            <a:rPr lang="en-US" sz="1700" kern="1200" dirty="0" smtClean="0">
              <a:latin typeface="Arial" panose="020B0604020202020204" pitchFamily="34" charset="0"/>
              <a:cs typeface="Arial" panose="020B0604020202020204" pitchFamily="34" charset="0"/>
            </a:rPr>
            <a:t> 22)</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latin typeface="Arial" panose="020B0604020202020204" pitchFamily="34" charset="0"/>
              <a:cs typeface="Arial" panose="020B0604020202020204" pitchFamily="34" charset="0"/>
            </a:rPr>
            <a:t>Quy định cơ quan đầu mối: Vụ </a:t>
          </a:r>
          <a:r>
            <a:rPr lang="en-US" sz="1700" kern="1200" dirty="0" err="1">
              <a:latin typeface="Arial" panose="020B0604020202020204" pitchFamily="34" charset="0"/>
              <a:cs typeface="Arial" panose="020B0604020202020204" pitchFamily="34" charset="0"/>
            </a:rPr>
            <a:t>Pháp</a:t>
          </a:r>
          <a:r>
            <a:rPr lang="en-US" sz="1700" kern="1200" dirty="0">
              <a:latin typeface="Arial" panose="020B0604020202020204" pitchFamily="34" charset="0"/>
              <a:cs typeface="Arial" panose="020B0604020202020204" pitchFamily="34" charset="0"/>
            </a:rPr>
            <a:t> </a:t>
          </a:r>
          <a:r>
            <a:rPr lang="en-US" sz="1700" kern="1200" dirty="0" err="1" smtClean="0">
              <a:latin typeface="Arial" panose="020B0604020202020204" pitchFamily="34" charset="0"/>
              <a:cs typeface="Arial" panose="020B0604020202020204" pitchFamily="34" charset="0"/>
            </a:rPr>
            <a:t>chế</a:t>
          </a:r>
          <a:r>
            <a:rPr lang="vi-VN" sz="1700" kern="1200" dirty="0" smtClean="0">
              <a:latin typeface="Arial" panose="020B0604020202020204" pitchFamily="34" charset="0"/>
              <a:cs typeface="Arial" panose="020B0604020202020204" pitchFamily="34" charset="0"/>
            </a:rPr>
            <a:t> (khoản 1 Điều 12)</a:t>
          </a:r>
          <a:r>
            <a:rPr lang="en-US" sz="1700" kern="1200" dirty="0" smtClean="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Sở</a:t>
          </a:r>
          <a:r>
            <a:rPr lang="en-US" sz="1700" kern="1200" dirty="0">
              <a:latin typeface="Arial" panose="020B0604020202020204" pitchFamily="34" charset="0"/>
              <a:cs typeface="Arial" panose="020B0604020202020204" pitchFamily="34" charset="0"/>
            </a:rPr>
            <a:t> </a:t>
          </a:r>
          <a:r>
            <a:rPr lang="vi-VN" sz="1700" kern="1200" dirty="0" smtClean="0">
              <a:latin typeface="Arial" panose="020B0604020202020204" pitchFamily="34" charset="0"/>
              <a:cs typeface="Arial" panose="020B0604020202020204" pitchFamily="34" charset="0"/>
            </a:rPr>
            <a:t>Tài nguyên và Môi trường (khoản 2 Điều 12)</a:t>
          </a:r>
          <a:endParaRPr lang="en-US" sz="1700" kern="1200" dirty="0">
            <a:latin typeface="Arial" panose="020B0604020202020204" pitchFamily="34" charset="0"/>
            <a:cs typeface="Arial" panose="020B0604020202020204" pitchFamily="34" charset="0"/>
          </a:endParaRPr>
        </a:p>
      </dsp:txBody>
      <dsp:txXfrm>
        <a:off x="0" y="2155578"/>
        <a:ext cx="10515600" cy="3096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1435879"/>
          <a:ext cx="11130643" cy="3142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728980" rIns="863862" bIns="184912"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Chủ trì lựa </a:t>
          </a:r>
          <a:r>
            <a:rPr lang="en-US" sz="2600" kern="1200" dirty="0" err="1">
              <a:latin typeface="Arial" panose="020B0604020202020204" pitchFamily="34" charset="0"/>
              <a:cs typeface="Arial" panose="020B0604020202020204" pitchFamily="34" charset="0"/>
            </a:rPr>
            <a:t>chọn</a:t>
          </a:r>
          <a:r>
            <a:rPr lang="en-US" sz="2600" kern="1200" dirty="0">
              <a:latin typeface="Arial" panose="020B0604020202020204" pitchFamily="34" charset="0"/>
              <a:cs typeface="Arial" panose="020B0604020202020204" pitchFamily="34" charset="0"/>
            </a:rPr>
            <a:t> </a:t>
          </a:r>
          <a:r>
            <a:rPr lang="vi-VN" sz="2600" kern="1200" dirty="0" smtClean="0">
              <a:latin typeface="Arial" panose="020B0604020202020204" pitchFamily="34" charset="0"/>
              <a:cs typeface="Arial" panose="020B0604020202020204" pitchFamily="34" charset="0"/>
            </a:rPr>
            <a:t>giám định viên</a:t>
          </a:r>
          <a:r>
            <a:rPr lang="en-US" sz="2600" kern="1200" dirty="0" smtClean="0">
              <a:latin typeface="Arial" panose="020B0604020202020204" pitchFamily="34" charset="0"/>
              <a:cs typeface="Arial" panose="020B0604020202020204" pitchFamily="34" charset="0"/>
            </a:rPr>
            <a:t> </a:t>
          </a:r>
          <a:r>
            <a:rPr lang="en-US" sz="2600" kern="1200" dirty="0">
              <a:latin typeface="Arial" panose="020B0604020202020204" pitchFamily="34" charset="0"/>
              <a:cs typeface="Arial" panose="020B0604020202020204" pitchFamily="34" charset="0"/>
            </a:rPr>
            <a:t>trình Bộ trưởng quyết định, công bố</a:t>
          </a: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Rà soát nội dung trưng cầu giám định; phối </a:t>
          </a:r>
          <a:r>
            <a:rPr lang="en-US" sz="2600" kern="1200" dirty="0" err="1">
              <a:latin typeface="Arial" panose="020B0604020202020204" pitchFamily="34" charset="0"/>
              <a:cs typeface="Arial" panose="020B0604020202020204" pitchFamily="34" charset="0"/>
            </a:rPr>
            <a:t>hợp</a:t>
          </a:r>
          <a:r>
            <a:rPr lang="en-US" sz="2600" kern="1200" dirty="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với</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đơn</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vị</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lựa</a:t>
          </a:r>
          <a:r>
            <a:rPr lang="en-US" sz="2600" kern="1200" dirty="0" smtClean="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chọn</a:t>
          </a:r>
          <a:r>
            <a:rPr lang="en-US" sz="2600" kern="1200" dirty="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cử</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cá</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nhân</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tổ</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chức</a:t>
          </a:r>
          <a:r>
            <a:rPr lang="en-US" sz="2600" kern="1200" dirty="0" smtClean="0">
              <a:latin typeface="Arial" panose="020B0604020202020204" pitchFamily="34" charset="0"/>
              <a:cs typeface="Arial" panose="020B0604020202020204" pitchFamily="34" charset="0"/>
            </a:rPr>
            <a:t> </a:t>
          </a:r>
          <a:r>
            <a:rPr lang="vi-VN" sz="2600" kern="1200" dirty="0" smtClean="0">
              <a:latin typeface="Arial" panose="020B0604020202020204" pitchFamily="34" charset="0"/>
              <a:cs typeface="Arial" panose="020B0604020202020204" pitchFamily="34" charset="0"/>
            </a:rPr>
            <a:t>giám định</a:t>
          </a:r>
          <a:endParaRPr lang="en-US" sz="2600" kern="1200" dirty="0">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a:latin typeface="Arial" panose="020B0604020202020204" pitchFamily="34" charset="0"/>
              <a:cs typeface="Arial" panose="020B0604020202020204" pitchFamily="34" charset="0"/>
            </a:rPr>
            <a:t>Thường xuyên </a:t>
          </a:r>
          <a:r>
            <a:rPr lang="en-US" sz="2600" kern="1200" dirty="0" err="1">
              <a:latin typeface="Arial" panose="020B0604020202020204" pitchFamily="34" charset="0"/>
              <a:cs typeface="Arial" panose="020B0604020202020204" pitchFamily="34" charset="0"/>
            </a:rPr>
            <a:t>đôn</a:t>
          </a:r>
          <a:r>
            <a:rPr lang="en-US" sz="2600" kern="1200" dirty="0">
              <a:latin typeface="Arial" panose="020B0604020202020204" pitchFamily="34" charset="0"/>
              <a:cs typeface="Arial" panose="020B0604020202020204" pitchFamily="34" charset="0"/>
            </a:rPr>
            <a:t> đốc, yêu cầu thực </a:t>
          </a:r>
          <a:r>
            <a:rPr lang="en-US" sz="2600" kern="1200" dirty="0" err="1">
              <a:latin typeface="Arial" panose="020B0604020202020204" pitchFamily="34" charset="0"/>
              <a:cs typeface="Arial" panose="020B0604020202020204" pitchFamily="34" charset="0"/>
            </a:rPr>
            <a:t>hiện</a:t>
          </a:r>
          <a:r>
            <a:rPr lang="en-US" sz="2600" kern="1200" dirty="0">
              <a:latin typeface="Arial" panose="020B0604020202020204" pitchFamily="34" charset="0"/>
              <a:cs typeface="Arial" panose="020B0604020202020204" pitchFamily="34" charset="0"/>
            </a:rPr>
            <a:t> </a:t>
          </a:r>
          <a:r>
            <a:rPr lang="en-US" sz="2600" kern="1200" dirty="0" smtClean="0">
              <a:latin typeface="Arial" panose="020B0604020202020204" pitchFamily="34" charset="0"/>
              <a:cs typeface="Arial" panose="020B0604020202020204" pitchFamily="34" charset="0"/>
            </a:rPr>
            <a:t>GĐTP </a:t>
          </a:r>
          <a:endParaRPr lang="en-US" sz="2600" kern="1200" dirty="0">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Font typeface="Wingdings" panose="05000000000000000000" pitchFamily="2" charset="2"/>
            <a:buChar char="••"/>
          </a:pPr>
          <a:r>
            <a:rPr lang="en-US" sz="2600" kern="1200" dirty="0" smtClean="0">
              <a:latin typeface="Arial" panose="020B0604020202020204" pitchFamily="34" charset="0"/>
              <a:cs typeface="Arial" panose="020B0604020202020204" pitchFamily="34" charset="0"/>
            </a:rPr>
            <a:t>Theo </a:t>
          </a:r>
          <a:r>
            <a:rPr lang="en-US" sz="2600" kern="1200" dirty="0" err="1" smtClean="0">
              <a:latin typeface="Arial" panose="020B0604020202020204" pitchFamily="34" charset="0"/>
              <a:cs typeface="Arial" panose="020B0604020202020204" pitchFamily="34" charset="0"/>
            </a:rPr>
            <a:t>dõi</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báo</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cáo</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việc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tổ</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chức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thực</a:t>
          </a:r>
          <a:r>
            <a:rPr lang="en-US" sz="2600" kern="1200" dirty="0" smtClean="0">
              <a:latin typeface="Arial" panose="020B0604020202020204" pitchFamily="34" charset="0"/>
              <a:cs typeface="Arial" panose="020B0604020202020204" pitchFamily="34" charset="0"/>
            </a:rPr>
            <a:t> </a:t>
          </a:r>
          <a:r>
            <a:rPr lang="en-US" sz="2600" kern="1200" dirty="0" err="1" smtClean="0">
              <a:latin typeface="Arial" panose="020B0604020202020204" pitchFamily="34" charset="0"/>
              <a:cs typeface="Arial" panose="020B0604020202020204" pitchFamily="34" charset="0"/>
            </a:rPr>
            <a:t>hiện</a:t>
          </a:r>
          <a:r>
            <a:rPr lang="en-US" sz="2600" kern="1200" dirty="0" smtClean="0">
              <a:latin typeface="Arial" panose="020B0604020202020204" pitchFamily="34" charset="0"/>
              <a:cs typeface="Arial" panose="020B0604020202020204" pitchFamily="34" charset="0"/>
            </a:rPr>
            <a:t> </a:t>
          </a:r>
          <a:endParaRPr lang="en-US" sz="2600" kern="1200" dirty="0">
            <a:latin typeface="Arial" panose="020B0604020202020204" pitchFamily="34" charset="0"/>
            <a:cs typeface="Arial" panose="020B0604020202020204" pitchFamily="34" charset="0"/>
          </a:endParaRPr>
        </a:p>
      </dsp:txBody>
      <dsp:txXfrm>
        <a:off x="0" y="1435879"/>
        <a:ext cx="11130643" cy="3142125"/>
      </dsp:txXfrm>
    </dsp:sp>
    <dsp:sp modelId="{4ECCFA50-82B3-49AC-8770-833B192A9616}">
      <dsp:nvSpPr>
        <dsp:cNvPr id="0" name=""/>
        <dsp:cNvSpPr/>
      </dsp:nvSpPr>
      <dsp:spPr>
        <a:xfrm>
          <a:off x="556532" y="919279"/>
          <a:ext cx="779145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1555750">
            <a:lnSpc>
              <a:spcPct val="90000"/>
            </a:lnSpc>
            <a:spcBef>
              <a:spcPct val="0"/>
            </a:spcBef>
            <a:spcAft>
              <a:spcPct val="35000"/>
            </a:spcAft>
          </a:pPr>
          <a:r>
            <a:rPr lang="en-US" sz="3500" b="1" kern="1200" dirty="0"/>
            <a:t>Nhiệm vụ, quyền hạn của Vụ Pháp chế</a:t>
          </a:r>
        </a:p>
      </dsp:txBody>
      <dsp:txXfrm>
        <a:off x="606969" y="969716"/>
        <a:ext cx="7690576" cy="9323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586071"/>
          <a:ext cx="1113064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0"/>
          <a:ext cx="10229212" cy="33762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rõ</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cầu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tiếp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viên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tổ</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chức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theo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vụ</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trong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danh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sách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đã</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được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Bộ</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công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bố</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và</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cầu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Bộ</a:t>
          </a:r>
          <a:r>
            <a:rPr lang="en-US" sz="3200" kern="1200" dirty="0" smtClean="0">
              <a:latin typeface="Arial" panose="020B0604020202020204" pitchFamily="34" charset="0"/>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602574" y="164817"/>
        <a:ext cx="9899578" cy="3046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Rút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gọn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soát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hướng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Lãnh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trì</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hồ</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tài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liệu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chế</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rõ</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cứ</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Theo </a:t>
          </a:r>
          <a:r>
            <a:rPr lang="en-US" sz="2800" kern="1200" dirty="0" err="1" smtClean="0">
              <a:latin typeface="Arial" panose="020B0604020202020204" pitchFamily="34" charset="0"/>
              <a:cs typeface="Arial" panose="020B0604020202020204" pitchFamily="34" charset="0"/>
            </a:rPr>
            <a:t>đó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cứ</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rõ</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ràng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thảo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sửa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đổi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dẫn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chiếu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tụng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hình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để</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thuận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tổ</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chức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nhân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dụng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văn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nhiều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ảnh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hưởng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85816"/>
          <a:ext cx="11130643"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8185" y="10377"/>
          <a:ext cx="10239212" cy="387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thống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nâng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người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đứng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trưởng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chỉ</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đạo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đẩy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nhanh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thành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Theo </a:t>
          </a:r>
          <a:r>
            <a:rPr lang="en-US" sz="2800" kern="1200" dirty="0" err="1" smtClean="0">
              <a:latin typeface="Arial" panose="020B0604020202020204" pitchFamily="34" charset="0"/>
              <a:cs typeface="Arial" panose="020B0604020202020204" pitchFamily="34" charset="0"/>
            </a:rPr>
            <a:t>đó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không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đùn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đẩy</a:t>
          </a:r>
          <a:r>
            <a:rPr lang="en-US" sz="2800" kern="1200" dirty="0" smtClean="0">
              <a:latin typeface="Arial" panose="020B0604020202020204" pitchFamily="34" charset="0"/>
              <a:cs typeface="Arial" panose="020B0604020202020204" pitchFamily="34" charset="0"/>
            </a:rPr>
            <a:t>, né </a:t>
          </a:r>
          <a:r>
            <a:rPr lang="en-US" sz="2800" kern="1200" dirty="0" err="1" smtClean="0">
              <a:latin typeface="Arial" panose="020B0604020202020204" pitchFamily="34" charset="0"/>
              <a:cs typeface="Arial" panose="020B0604020202020204" pitchFamily="34" charset="0"/>
            </a:rPr>
            <a:t>tránh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trách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đơn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vị</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chuyên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môn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khi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phải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tích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để</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hoàn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thành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nhiệm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tư</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bảo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đảm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yêu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về</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tiến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lượng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Kết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pháp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luật</a:t>
          </a:r>
          <a:r>
            <a:rPr lang="en-US"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627419" y="199611"/>
        <a:ext cx="9860744" cy="3498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Nghiên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cứu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bổ</a:t>
          </a:r>
          <a:r>
            <a:rPr lang="en-US" sz="3600" kern="1200" dirty="0" smtClean="0">
              <a:latin typeface="Arial" panose="020B0604020202020204" pitchFamily="34" charset="0"/>
              <a:cs typeface="Arial" panose="020B0604020202020204" pitchFamily="34" charset="0"/>
            </a:rPr>
            <a:t> sung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trách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nhiệm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chủ</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động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hệ</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làm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thông</a:t>
          </a:r>
          <a:r>
            <a:rPr lang="en-US" sz="3600" kern="1200" dirty="0" smtClean="0">
              <a:latin typeface="Arial" panose="020B0604020202020204" pitchFamily="34" charset="0"/>
              <a:cs typeface="Arial" panose="020B0604020202020204" pitchFamily="34" charset="0"/>
            </a:rPr>
            <a:t> tin, </a:t>
          </a:r>
          <a:r>
            <a:rPr lang="en-US" sz="3600" kern="1200" dirty="0" err="1" smtClean="0">
              <a:latin typeface="Arial" panose="020B0604020202020204" pitchFamily="34" charset="0"/>
              <a:cs typeface="Arial" panose="020B0604020202020204" pitchFamily="34" charset="0"/>
            </a:rPr>
            <a:t>phối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hợp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với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trưng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trong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trình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007731"/>
          <a:ext cx="11130643"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6672"/>
          <a:ext cx="10229212" cy="36259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Văn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tập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luận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hỗn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hợp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a:t>
          </a:r>
          <a:r>
            <a:rPr lang="en-US" sz="3600" kern="1200" dirty="0" err="1" smtClean="0">
              <a:latin typeface="Arial" panose="020B0604020202020204" pitchFamily="34" charset="0"/>
              <a:cs typeface="Arial" panose="020B0604020202020204" pitchFamily="34" charset="0"/>
            </a:rPr>
            <a:t>tập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thể</a:t>
          </a:r>
          <a:r>
            <a:rPr lang="en-US" sz="3600" kern="1200" dirty="0" smtClean="0">
              <a:latin typeface="Arial" panose="020B0604020202020204" pitchFamily="34" charset="0"/>
              <a:cs typeface="Arial" panose="020B0604020202020204" pitchFamily="34" charset="0"/>
            </a:rPr>
            <a:t>),</a:t>
          </a:r>
          <a:r>
            <a:rPr lang="vi-VN" sz="3600" kern="1200" dirty="0" smtClean="0">
              <a:latin typeface="Arial" panose="020B0604020202020204" pitchFamily="34" charset="0"/>
              <a:cs typeface="Arial" panose="020B0604020202020204" pitchFamily="34" charset="0"/>
            </a:rPr>
            <a:t> Kết luận dành cho Tổ chức giám định tư pháp theo vụ 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bàn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giao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tài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liệu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mẫu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vật</a:t>
          </a:r>
          <a:r>
            <a:rPr lang="en-US" sz="3600" kern="1200" dirty="0" smtClean="0">
              <a:latin typeface="Arial" panose="020B0604020202020204" pitchFamily="34" charset="0"/>
              <a:cs typeface="Arial" panose="020B0604020202020204" pitchFamily="34" charset="0"/>
            </a:rPr>
            <a:t> ….</a:t>
          </a:r>
          <a:endParaRPr lang="en-US" sz="3600" kern="1200" dirty="0">
            <a:latin typeface="Arial" panose="020B0604020202020204" pitchFamily="34" charset="0"/>
            <a:cs typeface="Arial" panose="020B0604020202020204" pitchFamily="34" charset="0"/>
          </a:endParaRPr>
        </a:p>
      </dsp:txBody>
      <dsp:txXfrm>
        <a:off x="614763" y="183678"/>
        <a:ext cx="9875200" cy="32719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trách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nhiệm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nội</a:t>
          </a:r>
          <a:r>
            <a:rPr lang="en-US" sz="3600" kern="1200" dirty="0" smtClean="0">
              <a:latin typeface="Arial" panose="020B0604020202020204" pitchFamily="34" charset="0"/>
              <a:cs typeface="Arial" panose="020B0604020202020204" pitchFamily="34" charset="0"/>
            </a:rPr>
            <a:t> dung </a:t>
          </a:r>
          <a:r>
            <a:rPr lang="en-US" sz="3600" kern="1200" dirty="0" err="1" smtClean="0">
              <a:latin typeface="Arial" panose="020B0604020202020204" pitchFamily="34" charset="0"/>
              <a:cs typeface="Arial" panose="020B0604020202020204" pitchFamily="34" charset="0"/>
            </a:rPr>
            <a:t>được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yêu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và</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kỳ</a:t>
          </a:r>
          <a:r>
            <a:rPr lang="en-US" sz="3600" kern="1200" dirty="0" smtClean="0">
              <a:latin typeface="Arial" panose="020B0604020202020204" pitchFamily="34" charset="0"/>
              <a:cs typeface="Arial" panose="020B0604020202020204" pitchFamily="34" charset="0"/>
            </a:rPr>
            <a:t>/</a:t>
          </a:r>
          <a:r>
            <a:rPr lang="en-US" sz="3600" kern="1200" dirty="0" err="1" smtClean="0">
              <a:latin typeface="Arial" panose="020B0604020202020204" pitchFamily="34" charset="0"/>
              <a:cs typeface="Arial" panose="020B0604020202020204" pitchFamily="34" charset="0"/>
            </a:rPr>
            <a:t>đột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xuất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đảm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dõi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từ</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trưng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đến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kết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thúc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hồ</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37140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19843"/>
          <a:ext cx="10229212" cy="3063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ứng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thanh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toán</a:t>
          </a:r>
          <a:r>
            <a:rPr lang="en-US" sz="3600" kern="1200" dirty="0" smtClean="0">
              <a:latin typeface="Arial" panose="020B0604020202020204" pitchFamily="34" charset="0"/>
              <a:cs typeface="Arial" panose="020B0604020202020204" pitchFamily="34" charset="0"/>
            </a:rPr>
            <a:t> </a:t>
          </a:r>
          <a:r>
            <a:rPr lang="vi-VN" sz="3600" kern="1200" dirty="0" smtClean="0">
              <a:latin typeface="Arial" panose="020B0604020202020204" pitchFamily="34" charset="0"/>
              <a:cs typeface="Arial" panose="020B0604020202020204" pitchFamily="34" charset="0"/>
            </a:rPr>
            <a:t>chi</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phí</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Theo </a:t>
          </a:r>
          <a:r>
            <a:rPr lang="en-US" sz="3600" kern="1200" dirty="0" err="1" smtClean="0">
              <a:latin typeface="Arial" panose="020B0604020202020204" pitchFamily="34" charset="0"/>
              <a:cs typeface="Arial" panose="020B0604020202020204" pitchFamily="34" charset="0"/>
            </a:rPr>
            <a:t>đó</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dự</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Thông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sẽ</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dẫn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chiếu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quy</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của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văn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có</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liên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để</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bảo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đảm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thống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nhất</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rõ</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ràng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đơn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vị</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trong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dụng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a:t>
          </a:r>
          <a:endParaRPr lang="en-US" sz="3600" kern="1200" dirty="0">
            <a:latin typeface="Arial" panose="020B0604020202020204" pitchFamily="34" charset="0"/>
            <a:cs typeface="Arial" panose="020B0604020202020204" pitchFamily="34" charset="0"/>
          </a:endParaRPr>
        </a:p>
      </dsp:txBody>
      <dsp:txXfrm>
        <a:off x="587313" y="169399"/>
        <a:ext cx="9930100" cy="27645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666461"/>
          <a:ext cx="11130643"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4479"/>
          <a:ext cx="10229212" cy="3214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t>Nghiên</a:t>
          </a:r>
          <a:r>
            <a:rPr lang="en-US" sz="3200" kern="1200" dirty="0" smtClean="0"/>
            <a:t> </a:t>
          </a:r>
          <a:r>
            <a:rPr lang="en-US" sz="3200" kern="1200" dirty="0" err="1" smtClean="0"/>
            <a:t>cứu</a:t>
          </a:r>
          <a:r>
            <a:rPr lang="en-US" sz="3200" kern="1200" dirty="0" smtClean="0"/>
            <a:t> </a:t>
          </a:r>
          <a:r>
            <a:rPr lang="en-US" sz="3200" kern="1200" dirty="0" err="1" smtClean="0"/>
            <a:t>quy</a:t>
          </a:r>
          <a:r>
            <a:rPr lang="en-US" sz="3200" kern="1200" dirty="0" smtClean="0"/>
            <a:t> </a:t>
          </a:r>
          <a:r>
            <a:rPr lang="en-US" sz="3200" kern="1200" dirty="0" err="1" smtClean="0"/>
            <a:t>định</a:t>
          </a:r>
          <a:r>
            <a:rPr lang="en-US" sz="3200" kern="1200" dirty="0" smtClean="0"/>
            <a:t> </a:t>
          </a:r>
          <a:r>
            <a:rPr lang="en-US" sz="3200" kern="1200" dirty="0" err="1" smtClean="0"/>
            <a:t>rõ</a:t>
          </a:r>
          <a:r>
            <a:rPr lang="en-US" sz="3200" kern="1200" dirty="0" smtClean="0"/>
            <a:t> </a:t>
          </a:r>
          <a:r>
            <a:rPr lang="en-US" sz="3200" kern="1200" dirty="0" err="1" smtClean="0"/>
            <a:t>về</a:t>
          </a:r>
          <a:r>
            <a:rPr lang="en-US" sz="3200" kern="1200" dirty="0" smtClean="0"/>
            <a:t> </a:t>
          </a:r>
          <a:r>
            <a:rPr lang="en-US" sz="3200" kern="1200" dirty="0" err="1" smtClean="0"/>
            <a:t>phân</a:t>
          </a:r>
          <a:r>
            <a:rPr lang="en-US" sz="3200" kern="1200" dirty="0" smtClean="0"/>
            <a:t> </a:t>
          </a:r>
          <a:r>
            <a:rPr lang="en-US" sz="3200" kern="1200" dirty="0" err="1" smtClean="0"/>
            <a:t>cấp</a:t>
          </a:r>
          <a:r>
            <a:rPr lang="en-US" sz="3200" kern="1200" dirty="0" smtClean="0"/>
            <a:t> </a:t>
          </a:r>
          <a:r>
            <a:rPr lang="en-US" sz="3200" kern="1200" dirty="0" err="1" smtClean="0"/>
            <a:t>thẩm</a:t>
          </a:r>
          <a:r>
            <a:rPr lang="en-US" sz="3200" kern="1200" dirty="0" smtClean="0"/>
            <a:t> </a:t>
          </a:r>
          <a:r>
            <a:rPr lang="en-US" sz="3200" kern="1200" dirty="0" err="1" smtClean="0"/>
            <a:t>quyền</a:t>
          </a:r>
          <a:r>
            <a:rPr lang="en-US" sz="3200" kern="1200" dirty="0" smtClean="0"/>
            <a:t> </a:t>
          </a:r>
          <a:r>
            <a:rPr lang="en-US" sz="3200" kern="1200" dirty="0" err="1" smtClean="0"/>
            <a:t>có</a:t>
          </a:r>
          <a:r>
            <a:rPr lang="en-US" sz="3200" kern="1200" dirty="0" smtClean="0"/>
            <a:t> </a:t>
          </a:r>
          <a:r>
            <a:rPr lang="en-US" sz="3200" kern="1200" dirty="0" err="1" smtClean="0"/>
            <a:t>trách</a:t>
          </a:r>
          <a:r>
            <a:rPr lang="en-US" sz="3200" kern="1200" dirty="0" smtClean="0"/>
            <a:t> </a:t>
          </a:r>
          <a:r>
            <a:rPr lang="en-US" sz="3200" kern="1200" dirty="0" err="1" smtClean="0"/>
            <a:t>nhiệm</a:t>
          </a:r>
          <a:r>
            <a:rPr lang="en-US" sz="3200" kern="1200" dirty="0" smtClean="0"/>
            <a:t> </a:t>
          </a:r>
          <a:r>
            <a:rPr lang="en-US" sz="3200" kern="1200" dirty="0" err="1" smtClean="0"/>
            <a:t>tiếp</a:t>
          </a:r>
          <a:r>
            <a:rPr lang="en-US" sz="3200" kern="1200" dirty="0" smtClean="0"/>
            <a:t> </a:t>
          </a:r>
          <a:r>
            <a:rPr lang="en-US" sz="3200" kern="1200" dirty="0" err="1" smtClean="0"/>
            <a:t>nhận</a:t>
          </a:r>
          <a:r>
            <a:rPr lang="en-US" sz="3200" kern="1200" dirty="0" smtClean="0"/>
            <a:t> </a:t>
          </a:r>
          <a:r>
            <a:rPr lang="en-US" sz="3200" kern="1200" dirty="0" err="1" smtClean="0"/>
            <a:t>thực</a:t>
          </a:r>
          <a:r>
            <a:rPr lang="en-US" sz="3200" kern="1200" dirty="0" smtClean="0"/>
            <a:t> </a:t>
          </a:r>
          <a:r>
            <a:rPr lang="en-US" sz="3200" kern="1200" dirty="0" err="1" smtClean="0"/>
            <a:t>hiện</a:t>
          </a:r>
          <a:r>
            <a:rPr lang="en-US" sz="3200" kern="1200" dirty="0" smtClean="0"/>
            <a:t> </a:t>
          </a:r>
          <a:r>
            <a:rPr lang="en-US" sz="3200" kern="1200" dirty="0" err="1" smtClean="0"/>
            <a:t>việc</a:t>
          </a:r>
          <a:r>
            <a:rPr lang="en-US" sz="3200" kern="1200" dirty="0" smtClean="0"/>
            <a:t> </a:t>
          </a:r>
          <a:r>
            <a:rPr lang="en-US" sz="3200" kern="1200" dirty="0" err="1" smtClean="0"/>
            <a:t>trưng</a:t>
          </a:r>
          <a:r>
            <a:rPr lang="en-US" sz="3200" kern="1200" dirty="0" smtClean="0"/>
            <a:t> </a:t>
          </a:r>
          <a:r>
            <a:rPr lang="en-US" sz="3200" kern="1200" dirty="0" err="1" smtClean="0"/>
            <a:t>cầu</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giữa</a:t>
          </a:r>
          <a:r>
            <a:rPr lang="en-US" sz="3200" kern="1200" dirty="0" smtClean="0"/>
            <a:t> </a:t>
          </a:r>
          <a:r>
            <a:rPr lang="en-US" sz="3200" kern="1200" dirty="0" err="1" smtClean="0"/>
            <a:t>cấp</a:t>
          </a:r>
          <a:r>
            <a:rPr lang="en-US" sz="3200" kern="1200" dirty="0" smtClean="0"/>
            <a:t> </a:t>
          </a:r>
          <a:r>
            <a:rPr lang="en-US" sz="3200" kern="1200" dirty="0" err="1" smtClean="0"/>
            <a:t>Trung</a:t>
          </a:r>
          <a:r>
            <a:rPr lang="en-US" sz="3200" kern="1200" dirty="0" smtClean="0"/>
            <a:t> </a:t>
          </a:r>
          <a:r>
            <a:rPr lang="en-US" sz="3200" kern="1200" dirty="0" err="1" smtClean="0"/>
            <a:t>ương</a:t>
          </a:r>
          <a:r>
            <a:rPr lang="en-US" sz="3200" kern="1200" dirty="0" smtClean="0"/>
            <a:t> </a:t>
          </a:r>
          <a:r>
            <a:rPr lang="en-US" sz="3200" kern="1200" dirty="0" err="1" smtClean="0"/>
            <a:t>và</a:t>
          </a:r>
          <a:r>
            <a:rPr lang="en-US" sz="3200" kern="1200" dirty="0" smtClean="0"/>
            <a:t> </a:t>
          </a:r>
          <a:r>
            <a:rPr lang="en-US" sz="3200" kern="1200" dirty="0" err="1" smtClean="0"/>
            <a:t>địa</a:t>
          </a:r>
          <a:r>
            <a:rPr lang="en-US" sz="3200" kern="1200" dirty="0" smtClean="0"/>
            <a:t> </a:t>
          </a:r>
          <a:r>
            <a:rPr lang="en-US" sz="3200" kern="1200" dirty="0" err="1" smtClean="0"/>
            <a:t>phương</a:t>
          </a:r>
          <a:r>
            <a:rPr lang="en-US" sz="3200" kern="1200" dirty="0" smtClean="0"/>
            <a:t>. </a:t>
          </a:r>
          <a:r>
            <a:rPr lang="en-US" sz="3200" kern="1200" dirty="0" err="1" smtClean="0"/>
            <a:t>Hiện</a:t>
          </a:r>
          <a:r>
            <a:rPr lang="en-US" sz="3200" kern="1200" dirty="0" smtClean="0"/>
            <a:t> nay </a:t>
          </a:r>
          <a:r>
            <a:rPr lang="en-US" sz="3200" kern="1200" dirty="0" err="1" smtClean="0"/>
            <a:t>nội</a:t>
          </a:r>
          <a:r>
            <a:rPr lang="en-US" sz="3200" kern="1200" dirty="0" smtClean="0"/>
            <a:t> dung </a:t>
          </a:r>
          <a:r>
            <a:rPr lang="en-US" sz="3200" kern="1200" dirty="0" err="1" smtClean="0"/>
            <a:t>này</a:t>
          </a:r>
          <a:r>
            <a:rPr lang="en-US" sz="3200" kern="1200" dirty="0" smtClean="0"/>
            <a:t> </a:t>
          </a:r>
          <a:r>
            <a:rPr lang="en-US" sz="3200" kern="1200" dirty="0" err="1" smtClean="0"/>
            <a:t>đã</a:t>
          </a:r>
          <a:r>
            <a:rPr lang="en-US" sz="3200" kern="1200" dirty="0" smtClean="0"/>
            <a:t> </a:t>
          </a:r>
          <a:r>
            <a:rPr lang="en-US" sz="3200" kern="1200" dirty="0" err="1" smtClean="0"/>
            <a:t>và</a:t>
          </a:r>
          <a:r>
            <a:rPr lang="en-US" sz="3200" kern="1200" dirty="0" smtClean="0"/>
            <a:t> </a:t>
          </a:r>
          <a:r>
            <a:rPr lang="en-US" sz="3200" kern="1200" dirty="0" err="1" smtClean="0"/>
            <a:t>đang</a:t>
          </a:r>
          <a:r>
            <a:rPr lang="en-US" sz="3200" kern="1200" dirty="0" smtClean="0"/>
            <a:t> </a:t>
          </a:r>
          <a:r>
            <a:rPr lang="en-US" sz="3200" kern="1200" dirty="0" err="1" smtClean="0"/>
            <a:t>được</a:t>
          </a:r>
          <a:r>
            <a:rPr lang="en-US" sz="3200" kern="1200" dirty="0" smtClean="0"/>
            <a:t> </a:t>
          </a:r>
          <a:r>
            <a:rPr lang="en-US" sz="3200" kern="1200" dirty="0" err="1" smtClean="0"/>
            <a:t>thể</a:t>
          </a:r>
          <a:r>
            <a:rPr lang="en-US" sz="3200" kern="1200" dirty="0" smtClean="0"/>
            <a:t> </a:t>
          </a:r>
          <a:r>
            <a:rPr lang="en-US" sz="3200" kern="1200" dirty="0" err="1" smtClean="0"/>
            <a:t>hiện</a:t>
          </a:r>
          <a:r>
            <a:rPr lang="en-US" sz="3200" kern="1200" dirty="0" smtClean="0"/>
            <a:t> </a:t>
          </a:r>
          <a:r>
            <a:rPr lang="en-US" sz="3200" kern="1200" dirty="0" err="1" smtClean="0"/>
            <a:t>tại</a:t>
          </a:r>
          <a:r>
            <a:rPr lang="en-US" sz="3200" kern="1200" dirty="0" smtClean="0"/>
            <a:t> </a:t>
          </a:r>
          <a:r>
            <a:rPr lang="en-US" sz="3200" kern="1200" dirty="0" err="1" smtClean="0"/>
            <a:t>Thông</a:t>
          </a:r>
          <a:r>
            <a:rPr lang="en-US" sz="3200" kern="1200" dirty="0" smtClean="0"/>
            <a:t> </a:t>
          </a:r>
          <a:r>
            <a:rPr lang="en-US" sz="3200" kern="1200" dirty="0" err="1" smtClean="0"/>
            <a:t>tư</a:t>
          </a:r>
          <a:r>
            <a:rPr lang="en-US" sz="3200" kern="1200" dirty="0" smtClean="0"/>
            <a:t> </a:t>
          </a:r>
          <a:r>
            <a:rPr lang="en-US" sz="3200" kern="1200" dirty="0" err="1" smtClean="0"/>
            <a:t>liên</a:t>
          </a:r>
          <a:r>
            <a:rPr lang="en-US" sz="3200" kern="1200" dirty="0" smtClean="0"/>
            <a:t> </a:t>
          </a:r>
          <a:r>
            <a:rPr lang="en-US" sz="3200" kern="1200" dirty="0" err="1" smtClean="0"/>
            <a:t>tịch</a:t>
          </a:r>
          <a:r>
            <a:rPr lang="en-US" sz="3200" kern="1200" dirty="0" smtClean="0"/>
            <a:t> do </a:t>
          </a:r>
          <a:r>
            <a:rPr lang="en-US" sz="3200" kern="1200" dirty="0" err="1" smtClean="0"/>
            <a:t>Bộ</a:t>
          </a:r>
          <a:r>
            <a:rPr lang="en-US" sz="3200" kern="1200" dirty="0" smtClean="0"/>
            <a:t> </a:t>
          </a:r>
          <a:r>
            <a:rPr lang="en-US" sz="3200" kern="1200" dirty="0" err="1" smtClean="0"/>
            <a:t>Công</a:t>
          </a:r>
          <a:r>
            <a:rPr lang="en-US" sz="3200" kern="1200" dirty="0" smtClean="0"/>
            <a:t> an </a:t>
          </a:r>
          <a:r>
            <a:rPr lang="en-US" sz="3200" kern="1200" dirty="0" err="1" smtClean="0"/>
            <a:t>chủ</a:t>
          </a:r>
          <a:r>
            <a:rPr lang="en-US" sz="3200" kern="1200" dirty="0" smtClean="0"/>
            <a:t> </a:t>
          </a:r>
          <a:r>
            <a:rPr lang="en-US" sz="3200" kern="1200" dirty="0" err="1" smtClean="0"/>
            <a:t>trì</a:t>
          </a:r>
          <a:r>
            <a:rPr lang="en-US" sz="3200" kern="1200" dirty="0" smtClean="0"/>
            <a:t> </a:t>
          </a:r>
          <a:r>
            <a:rPr lang="en-US" sz="3200" kern="1200" dirty="0" err="1" smtClean="0"/>
            <a:t>soạn</a:t>
          </a:r>
          <a:r>
            <a:rPr lang="en-US" sz="3200" kern="1200" dirty="0" smtClean="0"/>
            <a:t> </a:t>
          </a:r>
          <a:r>
            <a:rPr lang="en-US" sz="3200" kern="1200" dirty="0" err="1" smtClean="0"/>
            <a:t>thảo</a:t>
          </a:r>
          <a:r>
            <a:rPr lang="en-US" sz="3200" kern="1200" dirty="0" smtClean="0"/>
            <a:t>.</a:t>
          </a:r>
          <a:endParaRPr lang="en-US" sz="3200" kern="1200" dirty="0">
            <a:latin typeface="Arial" panose="020B0604020202020204" pitchFamily="34" charset="0"/>
            <a:cs typeface="Arial" panose="020B0604020202020204" pitchFamily="34" charset="0"/>
          </a:endParaRPr>
        </a:p>
      </dsp:txBody>
      <dsp:txXfrm>
        <a:off x="594663" y="161385"/>
        <a:ext cx="9915400" cy="290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4D5B-2019-4363-89ED-EA97AF02A116}">
      <dsp:nvSpPr>
        <dsp:cNvPr id="0" name=""/>
        <dsp:cNvSpPr/>
      </dsp:nvSpPr>
      <dsp:spPr>
        <a:xfrm rot="5400000">
          <a:off x="484024" y="1138798"/>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A1DEB-0B5A-4CE9-AFB6-01EDBA6311C9}">
      <dsp:nvSpPr>
        <dsp:cNvPr id="0" name=""/>
        <dsp:cNvSpPr/>
      </dsp:nvSpPr>
      <dsp:spPr>
        <a:xfrm>
          <a:off x="893235"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1. </a:t>
          </a:r>
          <a:r>
            <a:rPr lang="vi-VN" sz="2200" kern="1200" dirty="0"/>
            <a:t>Lựa chọn, tiếp nhận quyết định trưng cầu </a:t>
          </a:r>
          <a:r>
            <a:rPr lang="en-US" sz="2200" kern="1200" dirty="0" smtClean="0"/>
            <a:t>(</a:t>
          </a:r>
          <a:r>
            <a:rPr lang="en-US" sz="2200" kern="1200" dirty="0" err="1" smtClean="0"/>
            <a:t>Điều</a:t>
          </a:r>
          <a:r>
            <a:rPr lang="en-US" sz="2200" kern="1200" dirty="0" smtClean="0"/>
            <a:t> 11)</a:t>
          </a:r>
          <a:endParaRPr lang="en-US" sz="2200" kern="1200" dirty="0"/>
        </a:p>
      </dsp:txBody>
      <dsp:txXfrm>
        <a:off x="935148" y="43750"/>
        <a:ext cx="2301181" cy="1347178"/>
      </dsp:txXfrm>
    </dsp:sp>
    <dsp:sp modelId="{F7B60123-D324-4184-942B-7B58AFB4E6EB}">
      <dsp:nvSpPr>
        <dsp:cNvPr id="0" name=""/>
        <dsp:cNvSpPr/>
      </dsp:nvSpPr>
      <dsp:spPr>
        <a:xfrm rot="5400000">
          <a:off x="484024" y="2927554"/>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CED7D-C10E-4C8C-9940-9B2CE7D3C4EA}">
      <dsp:nvSpPr>
        <dsp:cNvPr id="0" name=""/>
        <dsp:cNvSpPr/>
      </dsp:nvSpPr>
      <dsp:spPr>
        <a:xfrm>
          <a:off x="893235" y="1790593"/>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2. </a:t>
          </a:r>
          <a:r>
            <a:rPr lang="vi-VN" sz="2200" kern="1200" dirty="0"/>
            <a:t>Giao nhận, mở niêm phong </a:t>
          </a:r>
          <a:r>
            <a:rPr lang="en-US" sz="2200" kern="1200" dirty="0" smtClean="0"/>
            <a:t>(</a:t>
          </a:r>
          <a:r>
            <a:rPr lang="en-US" sz="2200" kern="1200" dirty="0" err="1" smtClean="0"/>
            <a:t>Điều</a:t>
          </a:r>
          <a:r>
            <a:rPr lang="en-US" sz="2200" kern="1200" dirty="0" smtClean="0"/>
            <a:t> 13)</a:t>
          </a:r>
          <a:endParaRPr lang="en-US" sz="2200" kern="1200" dirty="0"/>
        </a:p>
      </dsp:txBody>
      <dsp:txXfrm>
        <a:off x="935148" y="1832506"/>
        <a:ext cx="2301181" cy="1347178"/>
      </dsp:txXfrm>
    </dsp:sp>
    <dsp:sp modelId="{119F11DF-7AA9-4AB8-976E-FFEE7C055DC9}">
      <dsp:nvSpPr>
        <dsp:cNvPr id="0" name=""/>
        <dsp:cNvSpPr/>
      </dsp:nvSpPr>
      <dsp:spPr>
        <a:xfrm>
          <a:off x="1378402" y="3821932"/>
          <a:ext cx="3163895"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67E55-448E-4644-9449-78702BB7EA89}">
      <dsp:nvSpPr>
        <dsp:cNvPr id="0" name=""/>
        <dsp:cNvSpPr/>
      </dsp:nvSpPr>
      <dsp:spPr>
        <a:xfrm>
          <a:off x="893235" y="3579349"/>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3. </a:t>
          </a:r>
          <a:r>
            <a:rPr lang="vi-VN" sz="2200" kern="1200" dirty="0"/>
            <a:t>Chuẩn bị giám định tư pháp </a:t>
          </a:r>
          <a:r>
            <a:rPr lang="en-US" sz="2200" kern="1200" dirty="0" smtClean="0"/>
            <a:t>(</a:t>
          </a:r>
          <a:r>
            <a:rPr lang="en-US" sz="2200" kern="1200" dirty="0" err="1" smtClean="0"/>
            <a:t>Điều</a:t>
          </a:r>
          <a:r>
            <a:rPr lang="en-US" sz="2200" kern="1200" dirty="0" smtClean="0"/>
            <a:t> 14)</a:t>
          </a:r>
          <a:endParaRPr lang="en-US" sz="2200" kern="1200" dirty="0"/>
        </a:p>
      </dsp:txBody>
      <dsp:txXfrm>
        <a:off x="935148" y="3621262"/>
        <a:ext cx="2301181" cy="1347178"/>
      </dsp:txXfrm>
    </dsp:sp>
    <dsp:sp modelId="{DF6F75F9-E1AD-40E1-9F79-ACE2CB156794}">
      <dsp:nvSpPr>
        <dsp:cNvPr id="0" name=""/>
        <dsp:cNvSpPr/>
      </dsp:nvSpPr>
      <dsp:spPr>
        <a:xfrm rot="16200000">
          <a:off x="3656084" y="2927554"/>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BC546-17D9-497A-99E2-1C5C309BF404}">
      <dsp:nvSpPr>
        <dsp:cNvPr id="0" name=""/>
        <dsp:cNvSpPr/>
      </dsp:nvSpPr>
      <dsp:spPr>
        <a:xfrm>
          <a:off x="4065296" y="3579349"/>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4. </a:t>
          </a:r>
          <a:r>
            <a:rPr lang="vi-VN" sz="2200" kern="1200" dirty="0"/>
            <a:t>Tổ chức thực hiện giám định tư pháp </a:t>
          </a:r>
          <a:r>
            <a:rPr lang="en-US" sz="2200" kern="1200" dirty="0" smtClean="0"/>
            <a:t>(</a:t>
          </a:r>
          <a:r>
            <a:rPr lang="en-US" sz="2200" kern="1200" dirty="0" err="1" smtClean="0"/>
            <a:t>Điều</a:t>
          </a:r>
          <a:r>
            <a:rPr lang="en-US" sz="2200" kern="1200" dirty="0" smtClean="0"/>
            <a:t> 15)</a:t>
          </a:r>
          <a:endParaRPr lang="en-US" sz="2200" kern="1200" dirty="0"/>
        </a:p>
      </dsp:txBody>
      <dsp:txXfrm>
        <a:off x="4107209" y="3621262"/>
        <a:ext cx="2301181" cy="1347178"/>
      </dsp:txXfrm>
    </dsp:sp>
    <dsp:sp modelId="{6E4A63CA-5C5C-4C4E-BDBA-FF46918AF575}">
      <dsp:nvSpPr>
        <dsp:cNvPr id="0" name=""/>
        <dsp:cNvSpPr/>
      </dsp:nvSpPr>
      <dsp:spPr>
        <a:xfrm rot="16200000">
          <a:off x="3656084" y="1138798"/>
          <a:ext cx="1780590"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7A88AB-6D35-4336-A222-CD76776B406A}">
      <dsp:nvSpPr>
        <dsp:cNvPr id="0" name=""/>
        <dsp:cNvSpPr/>
      </dsp:nvSpPr>
      <dsp:spPr>
        <a:xfrm>
          <a:off x="4065296" y="1790593"/>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5. </a:t>
          </a:r>
          <a:r>
            <a:rPr lang="vi-VN" sz="2200" kern="1200" dirty="0"/>
            <a:t>Kết luận giám định tư pháp </a:t>
          </a:r>
          <a:r>
            <a:rPr lang="en-US" sz="2200" kern="1200" dirty="0" smtClean="0"/>
            <a:t>(</a:t>
          </a:r>
          <a:r>
            <a:rPr lang="en-US" sz="2200" kern="1200" dirty="0" err="1" smtClean="0"/>
            <a:t>Điều</a:t>
          </a:r>
          <a:r>
            <a:rPr lang="en-US" sz="2200" kern="1200" dirty="0" smtClean="0"/>
            <a:t> 16)</a:t>
          </a:r>
          <a:endParaRPr lang="en-US" sz="2200" kern="1200" dirty="0"/>
        </a:p>
      </dsp:txBody>
      <dsp:txXfrm>
        <a:off x="4107209" y="1832506"/>
        <a:ext cx="2301181" cy="1347178"/>
      </dsp:txXfrm>
    </dsp:sp>
    <dsp:sp modelId="{A3651C65-106B-4376-9753-A75B7C7C16AC}">
      <dsp:nvSpPr>
        <dsp:cNvPr id="0" name=""/>
        <dsp:cNvSpPr/>
      </dsp:nvSpPr>
      <dsp:spPr>
        <a:xfrm>
          <a:off x="4550462" y="244421"/>
          <a:ext cx="3163895" cy="2146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18521-902E-4202-AFD8-7971B9FAEB37}">
      <dsp:nvSpPr>
        <dsp:cNvPr id="0" name=""/>
        <dsp:cNvSpPr/>
      </dsp:nvSpPr>
      <dsp:spPr>
        <a:xfrm>
          <a:off x="4065296"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6. </a:t>
          </a:r>
          <a:r>
            <a:rPr lang="vi-VN" sz="2200" kern="1200" dirty="0"/>
            <a:t>Bàn giao kết luận giám định tư pháp </a:t>
          </a:r>
          <a:r>
            <a:rPr lang="en-US" sz="2200" kern="1200" dirty="0" smtClean="0"/>
            <a:t>(</a:t>
          </a:r>
          <a:r>
            <a:rPr lang="en-US" sz="2200" kern="1200" dirty="0" err="1" smtClean="0"/>
            <a:t>Điều</a:t>
          </a:r>
          <a:r>
            <a:rPr lang="en-US" sz="2200" kern="1200" dirty="0" smtClean="0"/>
            <a:t> 17)</a:t>
          </a:r>
          <a:endParaRPr lang="en-US" sz="2200" kern="1200" dirty="0"/>
        </a:p>
      </dsp:txBody>
      <dsp:txXfrm>
        <a:off x="4107209" y="43750"/>
        <a:ext cx="2301181" cy="1347178"/>
      </dsp:txXfrm>
    </dsp:sp>
    <dsp:sp modelId="{17B2C65C-D4A9-4D4F-B888-8DA7CEAD7F9B}">
      <dsp:nvSpPr>
        <dsp:cNvPr id="0" name=""/>
        <dsp:cNvSpPr/>
      </dsp:nvSpPr>
      <dsp:spPr>
        <a:xfrm>
          <a:off x="7237356" y="1837"/>
          <a:ext cx="2385007" cy="143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t>Bước 7. </a:t>
          </a:r>
          <a:r>
            <a:rPr lang="vi-VN" sz="2200" kern="1200" dirty="0"/>
            <a:t>Lưu trữ hồ sơ giám định tư pháp </a:t>
          </a:r>
          <a:r>
            <a:rPr lang="en-US" sz="2200" kern="1200" dirty="0" smtClean="0"/>
            <a:t>(</a:t>
          </a:r>
          <a:r>
            <a:rPr lang="en-US" sz="2200" kern="1200" dirty="0" err="1" smtClean="0"/>
            <a:t>Điều</a:t>
          </a:r>
          <a:r>
            <a:rPr lang="en-US" sz="2200" kern="1200" dirty="0" smtClean="0"/>
            <a:t> 18)</a:t>
          </a:r>
          <a:endParaRPr lang="en-US" sz="2200" kern="1200" dirty="0"/>
        </a:p>
      </dsp:txBody>
      <dsp:txXfrm>
        <a:off x="7279269" y="43750"/>
        <a:ext cx="2301181" cy="13471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333500">
            <a:lnSpc>
              <a:spcPct val="90000"/>
            </a:lnSpc>
            <a:spcBef>
              <a:spcPct val="0"/>
            </a:spcBef>
            <a:spcAft>
              <a:spcPct val="35000"/>
            </a:spcAft>
            <a:buNone/>
          </a:pPr>
          <a:r>
            <a:rPr lang="vi-VN" sz="3000" kern="1200" dirty="0" smtClean="0"/>
            <a:t>* </a:t>
          </a:r>
          <a:r>
            <a:rPr lang="en-US" sz="3000" kern="1200" dirty="0" err="1" smtClean="0"/>
            <a:t>Sửa</a:t>
          </a:r>
          <a:r>
            <a:rPr lang="en-US" sz="3000" kern="1200" dirty="0" smtClean="0"/>
            <a:t> </a:t>
          </a:r>
          <a:r>
            <a:rPr lang="en-US" sz="3000" kern="1200" dirty="0" err="1" smtClean="0"/>
            <a:t>đổi</a:t>
          </a:r>
          <a:r>
            <a:rPr lang="en-US" sz="3000" kern="1200" dirty="0" smtClean="0"/>
            <a:t> </a:t>
          </a:r>
          <a:r>
            <a:rPr lang="en-US" sz="3000" kern="1200" dirty="0" err="1" smtClean="0"/>
            <a:t>Luật</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tư</a:t>
          </a:r>
          <a:r>
            <a:rPr lang="en-US" sz="3000" kern="1200" dirty="0" smtClean="0"/>
            <a:t> </a:t>
          </a:r>
          <a:r>
            <a:rPr lang="en-US" sz="3000" kern="1200" dirty="0" err="1" smtClean="0"/>
            <a:t>pháp</a:t>
          </a:r>
          <a:r>
            <a:rPr lang="en-US" sz="3000" kern="1200" dirty="0" smtClean="0"/>
            <a:t> </a:t>
          </a:r>
          <a:r>
            <a:rPr lang="en-US" sz="3000" kern="1200" dirty="0" err="1" smtClean="0"/>
            <a:t>theo</a:t>
          </a:r>
          <a:r>
            <a:rPr lang="en-US" sz="3000" kern="1200" dirty="0" smtClean="0"/>
            <a:t> </a:t>
          </a:r>
          <a:r>
            <a:rPr lang="en-US" sz="3000" kern="1200" dirty="0" err="1" smtClean="0"/>
            <a:t>hướng</a:t>
          </a:r>
          <a:r>
            <a:rPr lang="en-US" sz="3000" kern="1200" dirty="0" smtClean="0"/>
            <a:t>: </a:t>
          </a:r>
          <a:r>
            <a:rPr lang="en-US" sz="3000" kern="1200" dirty="0" err="1" smtClean="0"/>
            <a:t>quy</a:t>
          </a:r>
          <a:r>
            <a:rPr lang="en-US" sz="3000" kern="1200" dirty="0" smtClean="0"/>
            <a:t> </a:t>
          </a:r>
          <a:r>
            <a:rPr lang="en-US" sz="3000" kern="1200" dirty="0" err="1" smtClean="0"/>
            <a:t>định</a:t>
          </a:r>
          <a:r>
            <a:rPr lang="en-US" sz="3000" kern="1200" dirty="0" smtClean="0"/>
            <a:t> </a:t>
          </a:r>
          <a:r>
            <a:rPr lang="en-US" sz="3000" kern="1200" dirty="0" err="1" smtClean="0"/>
            <a:t>cụ</a:t>
          </a:r>
          <a:r>
            <a:rPr lang="en-US" sz="3000" kern="1200" dirty="0" smtClean="0"/>
            <a:t> </a:t>
          </a:r>
          <a:r>
            <a:rPr lang="en-US" sz="3000" kern="1200" dirty="0" err="1" smtClean="0"/>
            <a:t>thể</a:t>
          </a:r>
          <a:r>
            <a:rPr lang="en-US" sz="3000" kern="1200" dirty="0" smtClean="0"/>
            <a:t>, </a:t>
          </a:r>
          <a:r>
            <a:rPr lang="en-US" sz="3000" kern="1200" dirty="0" err="1" smtClean="0"/>
            <a:t>rõ</a:t>
          </a:r>
          <a:r>
            <a:rPr lang="en-US" sz="3000" kern="1200" dirty="0" smtClean="0"/>
            <a:t> </a:t>
          </a:r>
          <a:r>
            <a:rPr lang="en-US" sz="3000" kern="1200" dirty="0" err="1" smtClean="0"/>
            <a:t>hơn</a:t>
          </a:r>
          <a:r>
            <a:rPr lang="en-US" sz="3000" kern="1200" dirty="0" smtClean="0"/>
            <a:t> </a:t>
          </a:r>
          <a:r>
            <a:rPr lang="en-US" sz="3000" kern="1200" dirty="0" err="1" smtClean="0"/>
            <a:t>về</a:t>
          </a:r>
          <a:r>
            <a:rPr lang="en-US" sz="3000" kern="1200" dirty="0" smtClean="0"/>
            <a:t> </a:t>
          </a:r>
          <a:r>
            <a:rPr lang="en-US" sz="3000" kern="1200" dirty="0" err="1" smtClean="0"/>
            <a:t>các</a:t>
          </a:r>
          <a:r>
            <a:rPr lang="en-US" sz="3000" kern="1200" dirty="0" smtClean="0"/>
            <a:t> </a:t>
          </a:r>
          <a:r>
            <a:rPr lang="en-US" sz="3000" kern="1200" dirty="0" err="1" smtClean="0"/>
            <a:t>trường</a:t>
          </a:r>
          <a:r>
            <a:rPr lang="en-US" sz="3000" kern="1200" dirty="0" smtClean="0"/>
            <a:t> </a:t>
          </a:r>
          <a:r>
            <a:rPr lang="en-US" sz="3000" kern="1200" dirty="0" err="1" smtClean="0"/>
            <a:t>hợp</a:t>
          </a:r>
          <a:r>
            <a:rPr lang="en-US" sz="3000" kern="1200" dirty="0" smtClean="0"/>
            <a:t> </a:t>
          </a:r>
          <a:r>
            <a:rPr lang="en-US" sz="3000" kern="1200" dirty="0" err="1" smtClean="0"/>
            <a:t>tổ</a:t>
          </a:r>
          <a:r>
            <a:rPr lang="en-US" sz="3000" kern="1200" dirty="0" smtClean="0"/>
            <a:t> </a:t>
          </a:r>
          <a:r>
            <a:rPr lang="en-US" sz="3000" kern="1200" dirty="0" err="1" smtClean="0"/>
            <a:t>chức</a:t>
          </a:r>
          <a:r>
            <a:rPr lang="en-US" sz="3000" kern="1200" dirty="0" smtClean="0"/>
            <a:t>, </a:t>
          </a:r>
          <a:r>
            <a:rPr lang="en-US" sz="3000" kern="1200" dirty="0" err="1" smtClean="0"/>
            <a:t>cá</a:t>
          </a:r>
          <a:r>
            <a:rPr lang="en-US" sz="3000" kern="1200" dirty="0" smtClean="0"/>
            <a:t> </a:t>
          </a:r>
          <a:r>
            <a:rPr lang="en-US" sz="3000" kern="1200" dirty="0" err="1" smtClean="0"/>
            <a:t>nhân</a:t>
          </a:r>
          <a:r>
            <a:rPr lang="en-US" sz="3000" kern="1200" dirty="0" smtClean="0"/>
            <a:t> </a:t>
          </a:r>
          <a:r>
            <a:rPr lang="en-US" sz="3000" kern="1200" dirty="0" err="1" smtClean="0"/>
            <a:t>thuộc</a:t>
          </a:r>
          <a:r>
            <a:rPr lang="en-US" sz="3000" kern="1200" dirty="0" smtClean="0"/>
            <a:t> </a:t>
          </a:r>
          <a:r>
            <a:rPr lang="en-US" sz="3000" kern="1200" dirty="0" err="1" smtClean="0"/>
            <a:t>các</a:t>
          </a:r>
          <a:r>
            <a:rPr lang="en-US" sz="3000" kern="1200" dirty="0" smtClean="0"/>
            <a:t> </a:t>
          </a:r>
          <a:r>
            <a:rPr lang="en-US" sz="3000" kern="1200" dirty="0" err="1" smtClean="0"/>
            <a:t>Bộ</a:t>
          </a:r>
          <a:r>
            <a:rPr lang="en-US" sz="3000" kern="1200" dirty="0" smtClean="0"/>
            <a:t>, </a:t>
          </a:r>
          <a:r>
            <a:rPr lang="en-US" sz="3000" kern="1200" dirty="0" err="1" smtClean="0"/>
            <a:t>ngành</a:t>
          </a:r>
          <a:r>
            <a:rPr lang="en-US" sz="3000" kern="1200" dirty="0" smtClean="0"/>
            <a:t> </a:t>
          </a:r>
          <a:r>
            <a:rPr lang="en-US" sz="3000" kern="1200" dirty="0" err="1" smtClean="0"/>
            <a:t>phải</a:t>
          </a:r>
          <a:r>
            <a:rPr lang="en-US" sz="3000" kern="1200" dirty="0" smtClean="0"/>
            <a:t> </a:t>
          </a:r>
          <a:r>
            <a:rPr lang="en-US" sz="3000" kern="1200" dirty="0" err="1" smtClean="0"/>
            <a:t>trực</a:t>
          </a:r>
          <a:r>
            <a:rPr lang="en-US" sz="3000" kern="1200" dirty="0" smtClean="0"/>
            <a:t> </a:t>
          </a:r>
          <a:r>
            <a:rPr lang="en-US" sz="3000" kern="1200" dirty="0" err="1" smtClean="0"/>
            <a:t>tiếp</a:t>
          </a:r>
          <a:r>
            <a:rPr lang="en-US" sz="3000" kern="1200" dirty="0" smtClean="0"/>
            <a:t> </a:t>
          </a:r>
          <a:r>
            <a:rPr lang="en-US" sz="3000" kern="1200" dirty="0" err="1" smtClean="0"/>
            <a:t>tham</a:t>
          </a:r>
          <a:r>
            <a:rPr lang="en-US" sz="3000" kern="1200" dirty="0" smtClean="0"/>
            <a:t> </a:t>
          </a:r>
          <a:r>
            <a:rPr lang="en-US" sz="3000" kern="1200" dirty="0" err="1" smtClean="0"/>
            <a:t>gia</a:t>
          </a:r>
          <a:r>
            <a:rPr lang="en-US" sz="3000" kern="1200" dirty="0" smtClean="0"/>
            <a:t> </a:t>
          </a:r>
          <a:r>
            <a:rPr lang="en-US" sz="3000" kern="1200" dirty="0" err="1" smtClean="0"/>
            <a:t>tố</a:t>
          </a:r>
          <a:r>
            <a:rPr lang="en-US" sz="3000" kern="1200" dirty="0" smtClean="0"/>
            <a:t> </a:t>
          </a:r>
          <a:r>
            <a:rPr lang="en-US" sz="3000" kern="1200" dirty="0" err="1" smtClean="0"/>
            <a:t>tụng</a:t>
          </a:r>
          <a:r>
            <a:rPr lang="en-US" sz="3000" kern="1200" dirty="0" smtClean="0"/>
            <a:t> </a:t>
          </a:r>
          <a:r>
            <a:rPr lang="en-US" sz="3000" kern="1200" dirty="0" err="1" smtClean="0"/>
            <a:t>để</a:t>
          </a:r>
          <a:r>
            <a:rPr lang="en-US" sz="3000" kern="1200" dirty="0" smtClean="0"/>
            <a:t> </a:t>
          </a:r>
          <a:r>
            <a:rPr lang="en-US" sz="3000" kern="1200" dirty="0" err="1" smtClean="0"/>
            <a:t>giải</a:t>
          </a:r>
          <a:r>
            <a:rPr lang="en-US" sz="3000" kern="1200" dirty="0" smtClean="0"/>
            <a:t> </a:t>
          </a:r>
          <a:r>
            <a:rPr lang="en-US" sz="3000" kern="1200" dirty="0" err="1" smtClean="0"/>
            <a:t>thích</a:t>
          </a:r>
          <a:r>
            <a:rPr lang="en-US" sz="3000" kern="1200" dirty="0" smtClean="0"/>
            <a:t> </a:t>
          </a:r>
          <a:r>
            <a:rPr lang="en-US" sz="3000" kern="1200" dirty="0" err="1" smtClean="0"/>
            <a:t>cụ</a:t>
          </a:r>
          <a:r>
            <a:rPr lang="en-US" sz="3000" kern="1200" dirty="0" smtClean="0"/>
            <a:t> </a:t>
          </a:r>
          <a:r>
            <a:rPr lang="en-US" sz="3000" kern="1200" dirty="0" err="1" smtClean="0"/>
            <a:t>thể</a:t>
          </a:r>
          <a:r>
            <a:rPr lang="en-US" sz="3000" kern="1200" dirty="0" smtClean="0"/>
            <a:t> </a:t>
          </a:r>
          <a:r>
            <a:rPr lang="en-US" sz="3000" kern="1200" dirty="0" err="1" smtClean="0"/>
            <a:t>về</a:t>
          </a:r>
          <a:r>
            <a:rPr lang="en-US" sz="3000" kern="1200" dirty="0" smtClean="0"/>
            <a:t> </a:t>
          </a:r>
          <a:r>
            <a:rPr lang="en-US" sz="3000" kern="1200" dirty="0" err="1" smtClean="0"/>
            <a:t>quá</a:t>
          </a:r>
          <a:r>
            <a:rPr lang="en-US" sz="3000" kern="1200" dirty="0" smtClean="0"/>
            <a:t> </a:t>
          </a:r>
          <a:r>
            <a:rPr lang="en-US" sz="3000" kern="1200" dirty="0" err="1" smtClean="0"/>
            <a:t>trình</a:t>
          </a:r>
          <a:r>
            <a:rPr lang="en-US" sz="3000" kern="1200" dirty="0" smtClean="0"/>
            <a:t> </a:t>
          </a:r>
          <a:r>
            <a:rPr lang="en-US" sz="3000" kern="1200" dirty="0" err="1" smtClean="0"/>
            <a:t>thực</a:t>
          </a:r>
          <a:r>
            <a:rPr lang="en-US" sz="3000" kern="1200" dirty="0" smtClean="0"/>
            <a:t> </a:t>
          </a:r>
          <a:r>
            <a:rPr lang="en-US" sz="3000" kern="1200" dirty="0" err="1" smtClean="0"/>
            <a:t>hiện</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kết</a:t>
          </a:r>
          <a:r>
            <a:rPr lang="en-US" sz="3000" kern="1200" dirty="0" smtClean="0"/>
            <a:t> </a:t>
          </a:r>
          <a:r>
            <a:rPr lang="en-US" sz="3000" kern="1200" dirty="0" err="1" smtClean="0"/>
            <a:t>quả</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a:t>
          </a:r>
          <a:r>
            <a:rPr lang="en-US" sz="3000" kern="1200" dirty="0" err="1" smtClean="0"/>
            <a:t>để</a:t>
          </a:r>
          <a:r>
            <a:rPr lang="en-US" sz="3000" kern="1200" dirty="0" smtClean="0"/>
            <a:t> </a:t>
          </a:r>
          <a:r>
            <a:rPr lang="en-US" sz="3000" kern="1200" dirty="0" err="1" smtClean="0"/>
            <a:t>bảo</a:t>
          </a:r>
          <a:r>
            <a:rPr lang="en-US" sz="3000" kern="1200" dirty="0" smtClean="0"/>
            <a:t> </a:t>
          </a:r>
          <a:r>
            <a:rPr lang="en-US" sz="3000" kern="1200" dirty="0" err="1" smtClean="0"/>
            <a:t>đảm</a:t>
          </a:r>
          <a:r>
            <a:rPr lang="en-US" sz="3000" kern="1200" dirty="0" smtClean="0"/>
            <a:t> </a:t>
          </a:r>
          <a:r>
            <a:rPr lang="en-US" sz="3000" kern="1200" dirty="0" err="1" smtClean="0"/>
            <a:t>tính</a:t>
          </a:r>
          <a:r>
            <a:rPr lang="en-US" sz="3000" kern="1200" dirty="0" smtClean="0"/>
            <a:t> </a:t>
          </a:r>
          <a:r>
            <a:rPr lang="en-US" sz="3000" kern="1200" dirty="0" err="1" smtClean="0"/>
            <a:t>độc</a:t>
          </a:r>
          <a:r>
            <a:rPr lang="en-US" sz="3000" kern="1200" dirty="0" smtClean="0"/>
            <a:t> </a:t>
          </a:r>
          <a:r>
            <a:rPr lang="en-US" sz="3000" kern="1200" dirty="0" err="1" smtClean="0"/>
            <a:t>lập</a:t>
          </a:r>
          <a:r>
            <a:rPr lang="en-US" sz="3000" kern="1200" dirty="0" smtClean="0"/>
            <a:t>, </a:t>
          </a:r>
          <a:r>
            <a:rPr lang="en-US" sz="3000" kern="1200" dirty="0" err="1" smtClean="0"/>
            <a:t>khách</a:t>
          </a:r>
          <a:r>
            <a:rPr lang="en-US" sz="3000" kern="1200" dirty="0" smtClean="0"/>
            <a:t> </a:t>
          </a:r>
          <a:r>
            <a:rPr lang="en-US" sz="3000" kern="1200" dirty="0" err="1" smtClean="0"/>
            <a:t>quan</a:t>
          </a:r>
          <a:r>
            <a:rPr lang="en-US" sz="3000" kern="1200" dirty="0" smtClean="0"/>
            <a:t> </a:t>
          </a:r>
          <a:r>
            <a:rPr lang="en-US" sz="3000" kern="1200" dirty="0" err="1" smtClean="0"/>
            <a:t>trong</a:t>
          </a:r>
          <a:r>
            <a:rPr lang="en-US" sz="3000" kern="1200" dirty="0" smtClean="0"/>
            <a:t> </a:t>
          </a:r>
          <a:r>
            <a:rPr lang="en-US" sz="3000" kern="1200" dirty="0" err="1" smtClean="0"/>
            <a:t>hoạt</a:t>
          </a:r>
          <a:r>
            <a:rPr lang="en-US" sz="3000" kern="1200" dirty="0" smtClean="0"/>
            <a:t> </a:t>
          </a:r>
          <a:r>
            <a:rPr lang="en-US" sz="3000" kern="1200" dirty="0" err="1" smtClean="0"/>
            <a:t>động</a:t>
          </a:r>
          <a:r>
            <a:rPr lang="en-US" sz="3000" kern="1200" dirty="0" smtClean="0"/>
            <a:t> </a:t>
          </a:r>
          <a:r>
            <a:rPr lang="en-US" sz="3000" kern="1200" dirty="0" err="1" smtClean="0"/>
            <a:t>của</a:t>
          </a:r>
          <a:r>
            <a:rPr lang="en-US" sz="3000" kern="1200" dirty="0" smtClean="0"/>
            <a:t> </a:t>
          </a:r>
          <a:r>
            <a:rPr lang="en-US" sz="3000" kern="1200" dirty="0" err="1" smtClean="0"/>
            <a:t>các</a:t>
          </a:r>
          <a:r>
            <a:rPr lang="en-US" sz="3000" kern="1200" dirty="0" smtClean="0"/>
            <a:t> </a:t>
          </a:r>
          <a:r>
            <a:rPr lang="en-US" sz="3000" kern="1200" dirty="0" err="1" smtClean="0"/>
            <a:t>cơ</a:t>
          </a:r>
          <a:r>
            <a:rPr lang="en-US" sz="3000" kern="1200" dirty="0" smtClean="0"/>
            <a:t> </a:t>
          </a:r>
          <a:r>
            <a:rPr lang="en-US" sz="3000" kern="1200" dirty="0" err="1" smtClean="0"/>
            <a:t>quan</a:t>
          </a:r>
          <a:r>
            <a:rPr lang="en-US" sz="3000" kern="1200" dirty="0" smtClean="0"/>
            <a:t> </a:t>
          </a:r>
          <a:r>
            <a:rPr lang="en-US" sz="3000" kern="1200" dirty="0" err="1" smtClean="0"/>
            <a:t>tư</a:t>
          </a:r>
          <a:r>
            <a:rPr lang="en-US" sz="3000" kern="1200" dirty="0" smtClean="0"/>
            <a:t> </a:t>
          </a:r>
          <a:r>
            <a:rPr lang="en-US" sz="3000" kern="1200" dirty="0" err="1" smtClean="0"/>
            <a:t>pháp</a:t>
          </a:r>
          <a:r>
            <a:rPr lang="en-US" sz="3000" kern="1200" dirty="0" smtClean="0"/>
            <a:t>; </a:t>
          </a:r>
          <a:r>
            <a:rPr lang="en-US" sz="3000" kern="1200" dirty="0" err="1" smtClean="0"/>
            <a:t>nâng</a:t>
          </a:r>
          <a:r>
            <a:rPr lang="en-US" sz="3000" kern="1200" dirty="0" smtClean="0"/>
            <a:t> </a:t>
          </a:r>
          <a:r>
            <a:rPr lang="en-US" sz="3000" kern="1200" dirty="0" err="1" smtClean="0"/>
            <a:t>cao</a:t>
          </a:r>
          <a:r>
            <a:rPr lang="en-US" sz="3000" kern="1200" dirty="0" smtClean="0"/>
            <a:t> </a:t>
          </a:r>
          <a:r>
            <a:rPr lang="en-US" sz="3000" kern="1200" dirty="0" err="1" smtClean="0"/>
            <a:t>vai</a:t>
          </a:r>
          <a:r>
            <a:rPr lang="en-US" sz="3000" kern="1200" dirty="0" smtClean="0"/>
            <a:t> </a:t>
          </a:r>
          <a:r>
            <a:rPr lang="en-US" sz="3000" kern="1200" dirty="0" err="1" smtClean="0"/>
            <a:t>trò</a:t>
          </a:r>
          <a:r>
            <a:rPr lang="en-US" sz="3000" kern="1200" dirty="0" smtClean="0"/>
            <a:t>, </a:t>
          </a:r>
          <a:r>
            <a:rPr lang="en-US" sz="3000" kern="1200" dirty="0" err="1" smtClean="0"/>
            <a:t>trách</a:t>
          </a:r>
          <a:r>
            <a:rPr lang="en-US" sz="3000" kern="1200" dirty="0" smtClean="0"/>
            <a:t> </a:t>
          </a:r>
          <a:r>
            <a:rPr lang="en-US" sz="3000" kern="1200" dirty="0" err="1" smtClean="0"/>
            <a:t>nhiệm</a:t>
          </a:r>
          <a:r>
            <a:rPr lang="en-US" sz="3000" kern="1200" dirty="0" smtClean="0"/>
            <a:t> </a:t>
          </a:r>
          <a:r>
            <a:rPr lang="en-US" sz="3000" kern="1200" dirty="0" err="1" smtClean="0"/>
            <a:t>của</a:t>
          </a:r>
          <a:r>
            <a:rPr lang="en-US" sz="3000" kern="1200" dirty="0" smtClean="0"/>
            <a:t> </a:t>
          </a:r>
          <a:r>
            <a:rPr lang="en-US" sz="3000" kern="1200" dirty="0" err="1" smtClean="0"/>
            <a:t>các</a:t>
          </a:r>
          <a:r>
            <a:rPr lang="en-US" sz="3000" kern="1200" dirty="0" smtClean="0"/>
            <a:t> </a:t>
          </a:r>
          <a:r>
            <a:rPr lang="en-US" sz="3000" kern="1200" dirty="0" err="1" smtClean="0"/>
            <a:t>cơ</a:t>
          </a:r>
          <a:r>
            <a:rPr lang="en-US" sz="3000" kern="1200" dirty="0" smtClean="0"/>
            <a:t> </a:t>
          </a:r>
          <a:r>
            <a:rPr lang="en-US" sz="3000" kern="1200" dirty="0" err="1" smtClean="0"/>
            <a:t>quan</a:t>
          </a:r>
          <a:r>
            <a:rPr lang="en-US" sz="3000" kern="1200" dirty="0" smtClean="0"/>
            <a:t> </a:t>
          </a:r>
          <a:r>
            <a:rPr lang="en-US" sz="3000" kern="1200" dirty="0" err="1" smtClean="0"/>
            <a:t>giám</a:t>
          </a:r>
          <a:r>
            <a:rPr lang="en-US" sz="3000" kern="1200" dirty="0" smtClean="0"/>
            <a:t> </a:t>
          </a:r>
          <a:r>
            <a:rPr lang="en-US" sz="3000" kern="1200" dirty="0" err="1" smtClean="0"/>
            <a:t>định</a:t>
          </a:r>
          <a:r>
            <a:rPr lang="en-US" sz="3000" kern="1200" dirty="0" smtClean="0"/>
            <a:t> ở </a:t>
          </a:r>
          <a:r>
            <a:rPr lang="en-US" sz="3000" kern="1200" dirty="0" err="1" smtClean="0"/>
            <a:t>địa</a:t>
          </a:r>
          <a:r>
            <a:rPr lang="en-US" sz="3000" kern="1200" dirty="0" smtClean="0"/>
            <a:t> </a:t>
          </a:r>
          <a:r>
            <a:rPr lang="en-US" sz="3000" kern="1200" dirty="0" err="1" smtClean="0"/>
            <a:t>phương</a:t>
          </a:r>
          <a:r>
            <a:rPr lang="en-US" sz="3000" kern="1200" dirty="0" smtClean="0"/>
            <a:t>.</a:t>
          </a:r>
          <a:endParaRPr lang="en-US" sz="30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t>* Đ</a:t>
          </a:r>
          <a:r>
            <a:rPr lang="en-US" sz="3200" kern="1200" dirty="0" err="1" smtClean="0"/>
            <a:t>ẩy</a:t>
          </a:r>
          <a:r>
            <a:rPr lang="en-US" sz="3200" kern="1200" dirty="0" smtClean="0"/>
            <a:t> </a:t>
          </a:r>
          <a:r>
            <a:rPr lang="en-US" sz="3200" kern="1200" dirty="0" err="1" smtClean="0"/>
            <a:t>mạnh</a:t>
          </a:r>
          <a:r>
            <a:rPr lang="en-US" sz="3200" kern="1200" dirty="0" smtClean="0"/>
            <a:t> </a:t>
          </a:r>
          <a:r>
            <a:rPr lang="en-US" sz="3200" kern="1200" dirty="0" err="1" smtClean="0"/>
            <a:t>xã</a:t>
          </a:r>
          <a:r>
            <a:rPr lang="en-US" sz="3200" kern="1200" dirty="0" smtClean="0"/>
            <a:t> </a:t>
          </a:r>
          <a:r>
            <a:rPr lang="en-US" sz="3200" kern="1200" dirty="0" err="1" smtClean="0"/>
            <a:t>hội</a:t>
          </a:r>
          <a:r>
            <a:rPr lang="en-US" sz="3200" kern="1200" dirty="0" smtClean="0"/>
            <a:t> </a:t>
          </a:r>
          <a:r>
            <a:rPr lang="en-US" sz="3200" kern="1200" dirty="0" err="1" smtClean="0"/>
            <a:t>hóa</a:t>
          </a:r>
          <a:r>
            <a:rPr lang="en-US" sz="3200" kern="1200" dirty="0" smtClean="0"/>
            <a:t> </a:t>
          </a:r>
          <a:r>
            <a:rPr lang="en-US" sz="3200" kern="1200" dirty="0" err="1" smtClean="0"/>
            <a:t>công</a:t>
          </a:r>
          <a:r>
            <a:rPr lang="en-US" sz="3200" kern="1200" dirty="0" smtClean="0"/>
            <a:t> </a:t>
          </a:r>
          <a:r>
            <a:rPr lang="en-US" sz="3200" kern="1200" dirty="0" err="1" smtClean="0"/>
            <a:t>tác</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mở</a:t>
          </a:r>
          <a:r>
            <a:rPr lang="en-US" sz="3200" kern="1200" dirty="0" smtClean="0"/>
            <a:t> </a:t>
          </a:r>
          <a:r>
            <a:rPr lang="en-US" sz="3200" kern="1200" dirty="0" err="1" smtClean="0"/>
            <a:t>rộng</a:t>
          </a:r>
          <a:r>
            <a:rPr lang="en-US" sz="3200" kern="1200" dirty="0" smtClean="0"/>
            <a:t> </a:t>
          </a:r>
          <a:r>
            <a:rPr lang="en-US" sz="3200" kern="1200" dirty="0" err="1" smtClean="0"/>
            <a:t>các</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được</a:t>
          </a:r>
          <a:r>
            <a:rPr lang="en-US" sz="3200" kern="1200" dirty="0" smtClean="0"/>
            <a:t> </a:t>
          </a:r>
          <a:r>
            <a:rPr lang="en-US" sz="3200" kern="1200" dirty="0" err="1" smtClean="0"/>
            <a:t>thành</a:t>
          </a:r>
          <a:r>
            <a:rPr lang="en-US" sz="3200" kern="1200" dirty="0" smtClean="0"/>
            <a:t> </a:t>
          </a:r>
          <a:r>
            <a:rPr lang="en-US" sz="3200" kern="1200" dirty="0" err="1" smtClean="0"/>
            <a:t>lập</a:t>
          </a:r>
          <a:r>
            <a:rPr lang="en-US" sz="3200" kern="1200" dirty="0" smtClean="0"/>
            <a:t> </a:t>
          </a:r>
          <a:r>
            <a:rPr lang="en-US" sz="3200" kern="1200" dirty="0" err="1" smtClean="0"/>
            <a:t>Văn</a:t>
          </a:r>
          <a:r>
            <a:rPr lang="en-US" sz="3200" kern="1200" dirty="0" smtClean="0"/>
            <a:t> </a:t>
          </a:r>
          <a:r>
            <a:rPr lang="en-US" sz="3200" kern="1200" dirty="0" err="1" smtClean="0"/>
            <a:t>phòng</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ngoài</a:t>
          </a:r>
          <a:r>
            <a:rPr lang="en-US" sz="3200" kern="1200" dirty="0" smtClean="0"/>
            <a:t> </a:t>
          </a:r>
          <a:r>
            <a:rPr lang="en-US" sz="3200" kern="1200" dirty="0" err="1" smtClean="0"/>
            <a:t>công</a:t>
          </a:r>
          <a:r>
            <a:rPr lang="en-US" sz="3200" kern="1200" dirty="0" smtClean="0"/>
            <a:t> </a:t>
          </a:r>
          <a:r>
            <a:rPr lang="en-US" sz="3200" kern="1200" dirty="0" err="1" smtClean="0"/>
            <a:t>lập</a:t>
          </a:r>
          <a:r>
            <a:rPr lang="en-US" sz="3200" kern="1200" dirty="0" smtClean="0"/>
            <a:t> </a:t>
          </a:r>
          <a:r>
            <a:rPr lang="en-US" sz="3200" kern="1200" dirty="0" err="1" smtClean="0"/>
            <a:t>để</a:t>
          </a:r>
          <a:r>
            <a:rPr lang="en-US" sz="3200" kern="1200" dirty="0" smtClean="0"/>
            <a:t> </a:t>
          </a:r>
          <a:r>
            <a:rPr lang="en-US" sz="3200" kern="1200" dirty="0" err="1" smtClean="0"/>
            <a:t>thực</a:t>
          </a:r>
          <a:r>
            <a:rPr lang="en-US" sz="3200" kern="1200" dirty="0" smtClean="0"/>
            <a:t> </a:t>
          </a:r>
          <a:r>
            <a:rPr lang="en-US" sz="3200" kern="1200" dirty="0" err="1" smtClean="0"/>
            <a:t>hiện</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thành</a:t>
          </a:r>
          <a:r>
            <a:rPr lang="en-US" sz="3200" kern="1200" dirty="0" smtClean="0"/>
            <a:t> </a:t>
          </a:r>
          <a:r>
            <a:rPr lang="en-US" sz="3200" kern="1200" dirty="0" err="1" smtClean="0"/>
            <a:t>lập</a:t>
          </a:r>
          <a:r>
            <a:rPr lang="en-US" sz="3200" kern="1200" dirty="0" smtClean="0"/>
            <a:t> </a:t>
          </a:r>
          <a:r>
            <a:rPr lang="en-US" sz="3200" kern="1200" dirty="0" err="1" smtClean="0"/>
            <a:t>Văn</a:t>
          </a:r>
          <a:r>
            <a:rPr lang="en-US" sz="3200" kern="1200" dirty="0" smtClean="0"/>
            <a:t> </a:t>
          </a:r>
          <a:r>
            <a:rPr lang="en-US" sz="3200" kern="1200" dirty="0" err="1" smtClean="0"/>
            <a:t>phòng</a:t>
          </a:r>
          <a:r>
            <a:rPr lang="en-US" sz="3200" kern="1200" dirty="0" smtClean="0"/>
            <a:t> </a:t>
          </a:r>
          <a:r>
            <a:rPr lang="en-US" sz="3200" kern="1200" dirty="0" err="1" smtClean="0"/>
            <a:t>giám</a:t>
          </a:r>
          <a:r>
            <a:rPr lang="en-US" sz="3200" kern="1200" dirty="0" smtClean="0"/>
            <a:t> </a:t>
          </a:r>
          <a:r>
            <a:rPr lang="en-US" sz="3200" kern="1200" dirty="0" err="1" smtClean="0"/>
            <a:t>định</a:t>
          </a:r>
          <a:r>
            <a:rPr lang="en-US" sz="3200" kern="1200" dirty="0" smtClean="0"/>
            <a:t> </a:t>
          </a:r>
          <a:r>
            <a:rPr lang="en-US" sz="3200" kern="1200" dirty="0" err="1" smtClean="0"/>
            <a:t>tư</a:t>
          </a:r>
          <a:r>
            <a:rPr lang="en-US" sz="3200" kern="1200" dirty="0" smtClean="0"/>
            <a:t> </a:t>
          </a:r>
          <a:r>
            <a:rPr lang="en-US" sz="3200" kern="1200" dirty="0" err="1" smtClean="0"/>
            <a:t>pháp</a:t>
          </a:r>
          <a:r>
            <a:rPr lang="en-US" sz="3200" kern="1200" dirty="0" smtClean="0"/>
            <a:t> </a:t>
          </a:r>
          <a:r>
            <a:rPr lang="en-US" sz="3200" kern="1200" dirty="0" err="1" smtClean="0"/>
            <a:t>trong</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tài</a:t>
          </a:r>
          <a:r>
            <a:rPr lang="en-US" sz="3200" kern="1200" dirty="0" smtClean="0"/>
            <a:t> </a:t>
          </a:r>
          <a:r>
            <a:rPr lang="en-US" sz="3200" kern="1200" dirty="0" err="1" smtClean="0"/>
            <a:t>nguyên</a:t>
          </a:r>
          <a:r>
            <a:rPr lang="en-US" sz="3200" kern="1200" dirty="0" smtClean="0"/>
            <a:t> </a:t>
          </a:r>
          <a:r>
            <a:rPr lang="en-US" sz="3200" kern="1200" dirty="0" err="1" smtClean="0"/>
            <a:t>và</a:t>
          </a:r>
          <a:r>
            <a:rPr lang="en-US" sz="3200" kern="1200" dirty="0" smtClean="0"/>
            <a:t> </a:t>
          </a:r>
          <a:r>
            <a:rPr lang="en-US" sz="3200" kern="1200" dirty="0" err="1" smtClean="0"/>
            <a:t>môi</a:t>
          </a:r>
          <a:r>
            <a:rPr lang="en-US" sz="3200" kern="1200" dirty="0" smtClean="0"/>
            <a:t> </a:t>
          </a:r>
          <a:r>
            <a:rPr lang="en-US" sz="3200" kern="1200" dirty="0" err="1" smtClean="0"/>
            <a:t>trường</a:t>
          </a:r>
          <a:r>
            <a:rPr lang="en-US" sz="3200" kern="1200" dirty="0" smtClean="0"/>
            <a:t> (</a:t>
          </a:r>
          <a:r>
            <a:rPr lang="en-US" sz="3200" kern="1200" dirty="0" err="1" smtClean="0"/>
            <a:t>như</a:t>
          </a:r>
          <a:r>
            <a:rPr lang="en-US" sz="3200" kern="1200" dirty="0" smtClean="0"/>
            <a:t> </a:t>
          </a:r>
          <a:r>
            <a:rPr lang="en-US" sz="3200" kern="1200" dirty="0" err="1" smtClean="0"/>
            <a:t>lĩnh</a:t>
          </a:r>
          <a:r>
            <a:rPr lang="en-US" sz="3200" kern="1200" dirty="0" smtClean="0"/>
            <a:t> </a:t>
          </a:r>
          <a:r>
            <a:rPr lang="en-US" sz="3200" kern="1200" dirty="0" err="1" smtClean="0"/>
            <a:t>vực</a:t>
          </a:r>
          <a:r>
            <a:rPr lang="en-US" sz="3200" kern="1200" dirty="0" smtClean="0"/>
            <a:t> </a:t>
          </a:r>
          <a:r>
            <a:rPr lang="en-US" sz="3200" kern="1200" dirty="0" err="1" smtClean="0"/>
            <a:t>đất</a:t>
          </a:r>
          <a:r>
            <a:rPr lang="en-US" sz="3200" kern="1200" dirty="0" smtClean="0"/>
            <a:t> </a:t>
          </a:r>
          <a:r>
            <a:rPr lang="en-US" sz="3200" kern="1200" dirty="0" err="1" smtClean="0"/>
            <a:t>đai</a:t>
          </a:r>
          <a:r>
            <a:rPr lang="en-US" sz="3200" kern="1200" dirty="0" smtClean="0"/>
            <a:t>).</a:t>
          </a:r>
          <a:endParaRPr lang="en-US" sz="32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t>* Đề nghị trong Luật Giám định tư pháp (sửa đổi) phải quy định cụ thể đối với trường hợp cơ quan tiến hành tố tụng của tỉnh này có được phép trưng cầu đối với cơ quan thực hiện giám định của tỉnh khác hay không? (Ví dụ: Cơ quan CSĐT Công an tỉnh Bạc Liêu có được trưng cầu Sở TN&amp;MT tỉnh Bến Tre không?)</a:t>
          </a:r>
          <a:r>
            <a:rPr lang="en-US" sz="3200" kern="1200" dirty="0" smtClean="0"/>
            <a:t>.</a:t>
          </a:r>
          <a:endParaRPr lang="vi-VN" sz="3200" kern="1200" dirty="0" smtClean="0"/>
        </a:p>
      </dsp:txBody>
      <dsp:txXfrm>
        <a:off x="615309" y="202215"/>
        <a:ext cx="9874108" cy="32820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886866"/>
          <a:ext cx="11130643"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1504"/>
          <a:ext cx="10229212" cy="356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Đề</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nghị</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phương</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thực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hiện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cử</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viên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hoặc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tổ</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chức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nhân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giám</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định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tư</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pháp</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vụ</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việc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theo</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yêu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cầu</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của</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các</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cơ</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quan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tiến</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hành</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tố</a:t>
          </a:r>
          <a:r>
            <a:rPr lang="en-US" sz="3600" kern="1200" dirty="0" smtClean="0">
              <a:latin typeface="Arial" panose="020B0604020202020204" pitchFamily="34" charset="0"/>
              <a:cs typeface="Arial" panose="020B0604020202020204" pitchFamily="34" charset="0"/>
            </a:rPr>
            <a:t> </a:t>
          </a:r>
          <a:r>
            <a:rPr lang="en-US" sz="3600" kern="1200" dirty="0" err="1" smtClean="0">
              <a:latin typeface="Arial" panose="020B0604020202020204" pitchFamily="34" charset="0"/>
              <a:cs typeface="Arial" panose="020B0604020202020204" pitchFamily="34" charset="0"/>
            </a:rPr>
            <a:t>tụng</a:t>
          </a:r>
          <a:r>
            <a:rPr lang="en-US" sz="3600" kern="1200" dirty="0" smtClean="0">
              <a:latin typeface="Arial" panose="020B0604020202020204" pitchFamily="34" charset="0"/>
              <a:cs typeface="Arial" panose="020B0604020202020204" pitchFamily="34" charset="0"/>
            </a:rPr>
            <a:t>.</a:t>
          </a:r>
          <a:endParaRPr lang="vi-VN" sz="3600" kern="1200" dirty="0" smtClean="0">
            <a:latin typeface="Arial" panose="020B0604020202020204" pitchFamily="34" charset="0"/>
            <a:cs typeface="Arial" panose="020B0604020202020204" pitchFamily="34" charset="0"/>
          </a:endParaRPr>
        </a:p>
      </dsp:txBody>
      <dsp:txXfrm>
        <a:off x="611686" y="195433"/>
        <a:ext cx="9881354" cy="32150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351012"/>
          <a:ext cx="11130643" cy="141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8089"/>
          <a:ext cx="10229212" cy="4156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066800">
            <a:lnSpc>
              <a:spcPct val="90000"/>
            </a:lnSpc>
            <a:spcBef>
              <a:spcPct val="0"/>
            </a:spcBef>
            <a:spcAft>
              <a:spcPct val="35000"/>
            </a:spcAft>
            <a:buNone/>
          </a:pPr>
          <a:r>
            <a:rPr lang="vi-VN" sz="2400" kern="1200" dirty="0" smtClean="0">
              <a:latin typeface="+mn-lt"/>
            </a:rPr>
            <a:t>* </a:t>
          </a:r>
          <a:r>
            <a:rPr lang="en-US" sz="2400" kern="1200" dirty="0" err="1" smtClean="0">
              <a:latin typeface="Arial" panose="020B0604020202020204" pitchFamily="34" charset="0"/>
              <a:cs typeface="Arial" panose="020B0604020202020204" pitchFamily="34" charset="0"/>
            </a:rPr>
            <a:t>Xác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rõ</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nội</a:t>
          </a:r>
          <a:r>
            <a:rPr lang="en-US" sz="2400" kern="1200" dirty="0" smtClean="0">
              <a:latin typeface="Arial" panose="020B0604020202020204" pitchFamily="34" charset="0"/>
              <a:cs typeface="Arial" panose="020B0604020202020204" pitchFamily="34" charset="0"/>
            </a:rPr>
            <a:t> dung </a:t>
          </a:r>
          <a:r>
            <a:rPr lang="en-US" sz="2400" kern="1200" dirty="0" err="1" smtClean="0">
              <a:latin typeface="Arial" panose="020B0604020202020204" pitchFamily="34" charset="0"/>
              <a:cs typeface="Arial" panose="020B0604020202020204" pitchFamily="34" charset="0"/>
            </a:rPr>
            <a:t>trước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trưng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cầu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bảo</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đảm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phù</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hợp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với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chức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năng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nhiệm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vụ</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của</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Bộ</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Tài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nguyên</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và</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Môi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trường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khoản</a:t>
          </a:r>
          <a:r>
            <a:rPr lang="en-US" sz="2400" kern="1200" dirty="0" smtClean="0">
              <a:latin typeface="Arial" panose="020B0604020202020204" pitchFamily="34" charset="0"/>
              <a:cs typeface="Arial" panose="020B0604020202020204" pitchFamily="34" charset="0"/>
            </a:rPr>
            <a:t> 2 </a:t>
          </a:r>
          <a:r>
            <a:rPr lang="en-US" sz="2400" kern="1200" dirty="0" err="1" smtClean="0">
              <a:latin typeface="Arial" panose="020B0604020202020204" pitchFamily="34" charset="0"/>
              <a:cs typeface="Arial" panose="020B0604020202020204" pitchFamily="34" charset="0"/>
            </a:rPr>
            <a:t>Điều</a:t>
          </a:r>
          <a:r>
            <a:rPr lang="en-US" sz="2400" kern="1200" dirty="0" smtClean="0">
              <a:latin typeface="Arial" panose="020B0604020202020204" pitchFamily="34" charset="0"/>
              <a:cs typeface="Arial" panose="020B0604020202020204" pitchFamily="34" charset="0"/>
            </a:rPr>
            <a:t> 21 </a:t>
          </a:r>
          <a:r>
            <a:rPr lang="en-US" sz="2400" kern="1200" dirty="0" err="1" smtClean="0">
              <a:latin typeface="Arial" panose="020B0604020202020204" pitchFamily="34" charset="0"/>
              <a:cs typeface="Arial" panose="020B0604020202020204" pitchFamily="34" charset="0"/>
            </a:rPr>
            <a:t>Luật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tư</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pháp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quy</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Người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trách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nhiệm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xác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rõ</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nội</a:t>
          </a:r>
          <a:r>
            <a:rPr lang="en-US" sz="2400" i="1" kern="1200" dirty="0" smtClean="0">
              <a:latin typeface="Arial" panose="020B0604020202020204" pitchFamily="34" charset="0"/>
              <a:cs typeface="Arial" panose="020B0604020202020204" pitchFamily="34" charset="0"/>
            </a:rPr>
            <a:t> dung, </a:t>
          </a:r>
          <a:r>
            <a:rPr lang="en-US" sz="2400" i="1" kern="1200" dirty="0" err="1" smtClean="0">
              <a:latin typeface="Arial" panose="020B0604020202020204" pitchFamily="34" charset="0"/>
              <a:cs typeface="Arial" panose="020B0604020202020204" pitchFamily="34" charset="0"/>
            </a:rPr>
            <a:t>lĩnh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vực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hoặc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chuyên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trong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vụ</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án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vụ</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việc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đang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giải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Ra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bằng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văn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bản</a:t>
          </a:r>
          <a:r>
            <a:rPr lang="en-US" sz="2400" i="1" kern="1200" dirty="0" smtClean="0">
              <a:latin typeface="Arial" panose="020B0604020202020204" pitchFamily="34" charset="0"/>
              <a:cs typeface="Arial" panose="020B0604020202020204" pitchFamily="34" charset="0"/>
            </a:rPr>
            <a: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hoặc</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khoản</a:t>
          </a:r>
          <a:r>
            <a:rPr lang="en-US" sz="2400" kern="1200" dirty="0" smtClean="0">
              <a:latin typeface="Arial" panose="020B0604020202020204" pitchFamily="34" charset="0"/>
              <a:cs typeface="Arial" panose="020B0604020202020204" pitchFamily="34" charset="0"/>
            </a:rPr>
            <a:t> 4 </a:t>
          </a:r>
          <a:r>
            <a:rPr lang="en-US" sz="2400" kern="1200" dirty="0" err="1" smtClean="0">
              <a:latin typeface="Arial" panose="020B0604020202020204" pitchFamily="34" charset="0"/>
              <a:cs typeface="Arial" panose="020B0604020202020204" pitchFamily="34" charset="0"/>
            </a:rPr>
            <a:t>Điều</a:t>
          </a:r>
          <a:r>
            <a:rPr lang="en-US" sz="2400" kern="1200" dirty="0" smtClean="0">
              <a:latin typeface="Arial" panose="020B0604020202020204" pitchFamily="34" charset="0"/>
              <a:cs typeface="Arial" panose="020B0604020202020204" pitchFamily="34" charset="0"/>
            </a:rPr>
            <a:t> 25 </a:t>
          </a:r>
          <a:r>
            <a:rPr lang="en-US" sz="2400" kern="1200" dirty="0" err="1" smtClean="0">
              <a:latin typeface="Arial" panose="020B0604020202020204" pitchFamily="34" charset="0"/>
              <a:cs typeface="Arial" panose="020B0604020202020204" pitchFamily="34" charset="0"/>
            </a:rPr>
            <a:t>Luật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Giám</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tư</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pháp</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quy</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trong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trường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hợp</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thiết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trước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khi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ra</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quyết</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thẩm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quyền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tố</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tụng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người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thẩm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quyền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hành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tố</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tụng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trao</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đổi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với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nhân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tổ</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chức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dự</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kiến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được</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và</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cơ</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có</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liên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quan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về</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nội</a:t>
          </a:r>
          <a:r>
            <a:rPr lang="en-US" sz="2400" i="1" kern="1200" dirty="0" smtClean="0">
              <a:latin typeface="Arial" panose="020B0604020202020204" pitchFamily="34" charset="0"/>
              <a:cs typeface="Arial" panose="020B0604020202020204" pitchFamily="34" charset="0"/>
            </a:rPr>
            <a:t> dung </a:t>
          </a:r>
          <a:r>
            <a:rPr lang="en-US" sz="2400" i="1" kern="1200" dirty="0" err="1" smtClean="0">
              <a:latin typeface="Arial" panose="020B0604020202020204" pitchFamily="34" charset="0"/>
              <a:cs typeface="Arial" panose="020B0604020202020204" pitchFamily="34" charset="0"/>
            </a:rPr>
            <a:t>trưng</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cầu</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thời</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hạn</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giám</a:t>
          </a:r>
          <a:r>
            <a:rPr lang="en-US" sz="2400" i="1" kern="1200" dirty="0" smtClean="0">
              <a:latin typeface="Arial" panose="020B0604020202020204" pitchFamily="34" charset="0"/>
              <a:cs typeface="Arial" panose="020B0604020202020204" pitchFamily="34" charset="0"/>
            </a:rPr>
            <a:t> </a:t>
          </a:r>
          <a:r>
            <a:rPr lang="en-US" sz="2400" i="1" kern="1200" dirty="0" err="1" smtClean="0">
              <a:latin typeface="Arial" panose="020B0604020202020204" pitchFamily="34" charset="0"/>
              <a:cs typeface="Arial" panose="020B0604020202020204" pitchFamily="34" charset="0"/>
            </a:rPr>
            <a:t>định</a:t>
          </a:r>
          <a:r>
            <a:rPr lang="en-US" sz="2400" kern="1200" dirty="0" smtClean="0">
              <a:latin typeface="Arial" panose="020B0604020202020204" pitchFamily="34" charset="0"/>
              <a:cs typeface="Arial" panose="020B0604020202020204" pitchFamily="34" charset="0"/>
            </a:rPr>
            <a:t>).</a:t>
          </a:r>
          <a:endParaRPr lang="vi-VN" sz="2400" kern="1200" dirty="0" smtClean="0">
            <a:latin typeface="Arial" panose="020B0604020202020204" pitchFamily="34" charset="0"/>
            <a:cs typeface="Arial" panose="020B0604020202020204" pitchFamily="34" charset="0"/>
          </a:endParaRPr>
        </a:p>
      </dsp:txBody>
      <dsp:txXfrm>
        <a:off x="640674" y="211006"/>
        <a:ext cx="9823378" cy="37509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3351012"/>
          <a:ext cx="11130643" cy="141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8089"/>
          <a:ext cx="10229212" cy="4156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244600">
            <a:lnSpc>
              <a:spcPct val="90000"/>
            </a:lnSpc>
            <a:spcBef>
              <a:spcPct val="0"/>
            </a:spcBef>
            <a:spcAft>
              <a:spcPct val="35000"/>
            </a:spcAft>
            <a:buNone/>
          </a:pPr>
          <a:r>
            <a:rPr lang="vi-VN"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Tăng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chặt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chẽ</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trao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đổi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kịp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giữa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và</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quan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được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trong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một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trường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thống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nội</a:t>
          </a:r>
          <a:r>
            <a:rPr lang="en-US" sz="2800" kern="1200" dirty="0" smtClean="0">
              <a:latin typeface="Arial" panose="020B0604020202020204" pitchFamily="34" charset="0"/>
              <a:cs typeface="Arial" panose="020B0604020202020204" pitchFamily="34" charset="0"/>
            </a:rPr>
            <a:t> dung </a:t>
          </a:r>
          <a:r>
            <a:rPr lang="en-US" sz="2800" kern="1200" dirty="0" err="1" smtClean="0">
              <a:latin typeface="Arial" panose="020B0604020202020204" pitchFamily="34" charset="0"/>
              <a:cs typeface="Arial" panose="020B0604020202020204" pitchFamily="34" charset="0"/>
            </a:rPr>
            <a:t>trưng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của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một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vụ</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sát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yêu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cầu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hoặc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chưa</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phù</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hợp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với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tính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chất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chuyên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môn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từng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lĩnh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cung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cấp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đầy</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đủ</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kịp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thời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tài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liệu</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thông</a:t>
          </a:r>
          <a:r>
            <a:rPr lang="en-US" sz="2800" kern="1200" dirty="0" smtClean="0">
              <a:latin typeface="Arial" panose="020B0604020202020204" pitchFamily="34" charset="0"/>
              <a:cs typeface="Arial" panose="020B0604020202020204" pitchFamily="34" charset="0"/>
            </a:rPr>
            <a:t> tin </a:t>
          </a:r>
          <a:r>
            <a:rPr lang="en-US" sz="2800" kern="1200" dirty="0" err="1" smtClean="0">
              <a:latin typeface="Arial" panose="020B0604020202020204" pitchFamily="34" charset="0"/>
              <a:cs typeface="Arial" panose="020B0604020202020204" pitchFamily="34" charset="0"/>
            </a:rPr>
            <a:t>cần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thiết</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việc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thực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hiện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giám</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định</a:t>
          </a:r>
          <a:r>
            <a:rPr lang="vi-VN" sz="2800" kern="1200" dirty="0" smtClean="0">
              <a:latin typeface="Arial" panose="020B0604020202020204" pitchFamily="34" charset="0"/>
              <a:cs typeface="Arial" panose="020B0604020202020204" pitchFamily="34" charset="0"/>
            </a:rPr>
            <a:t> để bảo đảm tiến độ giám định theo yêu cầu.</a:t>
          </a:r>
        </a:p>
      </dsp:txBody>
      <dsp:txXfrm>
        <a:off x="640674" y="211006"/>
        <a:ext cx="9823378" cy="375093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886866"/>
          <a:ext cx="11130643"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1504"/>
          <a:ext cx="10229212" cy="356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422400">
            <a:lnSpc>
              <a:spcPct val="90000"/>
            </a:lnSpc>
            <a:spcBef>
              <a:spcPct val="0"/>
            </a:spcBef>
            <a:spcAft>
              <a:spcPct val="35000"/>
            </a:spcAft>
            <a:buNone/>
          </a:pPr>
          <a:r>
            <a:rPr lang="vi-VN"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hiện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ứng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toán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kinh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phí</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kịp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thời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nhân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tổ</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chức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thực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hiện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bao</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gồm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cả</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công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việc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trước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và</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sau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có</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kết</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luận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tư</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pháp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kịp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thời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ứng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thanh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toán</a:t>
          </a:r>
          <a:r>
            <a:rPr lang="en-US" sz="3200" kern="1200" dirty="0" smtClean="0">
              <a:latin typeface="Arial" panose="020B0604020202020204" pitchFamily="34" charset="0"/>
              <a:cs typeface="Arial" panose="020B0604020202020204" pitchFamily="34" charset="0"/>
            </a:rPr>
            <a:t> chi </a:t>
          </a:r>
          <a:r>
            <a:rPr lang="en-US" sz="3200" kern="1200" dirty="0" err="1" smtClean="0">
              <a:latin typeface="Arial" panose="020B0604020202020204" pitchFamily="34" charset="0"/>
              <a:cs typeface="Arial" panose="020B0604020202020204" pitchFamily="34" charset="0"/>
            </a:rPr>
            <a:t>phí</a:t>
          </a:r>
          <a:r>
            <a:rPr lang="en-US" sz="3200" kern="1200" dirty="0" smtClean="0">
              <a:latin typeface="Arial" panose="020B0604020202020204" pitchFamily="34" charset="0"/>
              <a:cs typeface="Arial" panose="020B0604020202020204" pitchFamily="34" charset="0"/>
            </a:rPr>
            <a:t> </a:t>
          </a:r>
          <a:r>
            <a:rPr lang="vi-VN" sz="3200" kern="1200" dirty="0" smtClean="0">
              <a:latin typeface="Arial" panose="020B0604020202020204" pitchFamily="34" charset="0"/>
              <a:cs typeface="Arial" panose="020B0604020202020204" pitchFamily="34" charset="0"/>
            </a:rPr>
            <a:t>đo đạc, phân tích mẫu</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trước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khi</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nhận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kết</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luận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giám</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định</a:t>
          </a:r>
          <a:r>
            <a:rPr lang="en-US" sz="3200" kern="1200" dirty="0" smtClean="0">
              <a:latin typeface="Arial" panose="020B0604020202020204" pitchFamily="34" charset="0"/>
              <a:cs typeface="Arial" panose="020B0604020202020204" pitchFamily="34" charset="0"/>
            </a:rPr>
            <a:t>.</a:t>
          </a:r>
          <a:endParaRPr lang="vi-VN" sz="3200" kern="1200" dirty="0" smtClean="0">
            <a:latin typeface="Arial" panose="020B0604020202020204" pitchFamily="34" charset="0"/>
            <a:cs typeface="Arial" panose="020B0604020202020204" pitchFamily="34" charset="0"/>
          </a:endParaRPr>
        </a:p>
      </dsp:txBody>
      <dsp:txXfrm>
        <a:off x="611686" y="195433"/>
        <a:ext cx="9881354" cy="32150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3D8A-211C-40AC-BAC1-D5E4B9C74101}">
      <dsp:nvSpPr>
        <dsp:cNvPr id="0" name=""/>
        <dsp:cNvSpPr/>
      </dsp:nvSpPr>
      <dsp:spPr>
        <a:xfrm>
          <a:off x="0" y="2949720"/>
          <a:ext cx="1113064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BAF59-03A6-423D-963E-D25884F80A11}">
      <dsp:nvSpPr>
        <dsp:cNvPr id="0" name=""/>
        <dsp:cNvSpPr/>
      </dsp:nvSpPr>
      <dsp:spPr>
        <a:xfrm>
          <a:off x="437757" y="24663"/>
          <a:ext cx="10229212" cy="3637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just" defTabSz="1600200">
            <a:lnSpc>
              <a:spcPct val="90000"/>
            </a:lnSpc>
            <a:spcBef>
              <a:spcPct val="0"/>
            </a:spcBef>
            <a:spcAft>
              <a:spcPct val="35000"/>
            </a:spcAft>
            <a:buNone/>
          </a:pPr>
          <a:r>
            <a:rPr lang="vi-VN" sz="3600" kern="1200" dirty="0" smtClean="0"/>
            <a:t>* </a:t>
          </a:r>
          <a:r>
            <a:rPr lang="en-US" sz="3600" kern="1200" dirty="0" err="1" smtClean="0"/>
            <a:t>Tiếp</a:t>
          </a:r>
          <a:r>
            <a:rPr lang="en-US" sz="3600" kern="1200" dirty="0" smtClean="0"/>
            <a:t> </a:t>
          </a:r>
          <a:r>
            <a:rPr lang="en-US" sz="3600" kern="1200" dirty="0" err="1" smtClean="0"/>
            <a:t>tục</a:t>
          </a:r>
          <a:r>
            <a:rPr lang="en-US" sz="3600" kern="1200" dirty="0" smtClean="0"/>
            <a:t> </a:t>
          </a:r>
          <a:r>
            <a:rPr lang="en-US" sz="3600" kern="1200" dirty="0" err="1" smtClean="0"/>
            <a:t>tăng</a:t>
          </a:r>
          <a:r>
            <a:rPr lang="en-US" sz="3600" kern="1200" dirty="0" smtClean="0"/>
            <a:t> </a:t>
          </a:r>
          <a:r>
            <a:rPr lang="en-US" sz="3600" kern="1200" dirty="0" err="1" smtClean="0"/>
            <a:t>cường</a:t>
          </a:r>
          <a:r>
            <a:rPr lang="en-US" sz="3600" kern="1200" dirty="0" smtClean="0"/>
            <a:t> </a:t>
          </a:r>
          <a:r>
            <a:rPr lang="en-US" sz="3600" kern="1200" dirty="0" err="1" smtClean="0"/>
            <a:t>tổ</a:t>
          </a:r>
          <a:r>
            <a:rPr lang="en-US" sz="3600" kern="1200" dirty="0" smtClean="0"/>
            <a:t> </a:t>
          </a:r>
          <a:r>
            <a:rPr lang="en-US" sz="3600" kern="1200" dirty="0" err="1" smtClean="0"/>
            <a:t>chức</a:t>
          </a:r>
          <a:r>
            <a:rPr lang="en-US" sz="3600" kern="1200" dirty="0" smtClean="0"/>
            <a:t> </a:t>
          </a:r>
          <a:r>
            <a:rPr lang="en-US" sz="3600" kern="1200" dirty="0" err="1" smtClean="0"/>
            <a:t>các</a:t>
          </a:r>
          <a:r>
            <a:rPr lang="en-US" sz="3600" kern="1200" dirty="0" smtClean="0"/>
            <a:t> </a:t>
          </a:r>
          <a:r>
            <a:rPr lang="en-US" sz="3600" kern="1200" dirty="0" err="1" smtClean="0"/>
            <a:t>khóa</a:t>
          </a:r>
          <a:r>
            <a:rPr lang="en-US" sz="3600" kern="1200" dirty="0" smtClean="0"/>
            <a:t> </a:t>
          </a:r>
          <a:r>
            <a:rPr lang="en-US" sz="3600" kern="1200" dirty="0" err="1" smtClean="0"/>
            <a:t>đào</a:t>
          </a:r>
          <a:r>
            <a:rPr lang="en-US" sz="3600" kern="1200" dirty="0" smtClean="0"/>
            <a:t> </a:t>
          </a:r>
          <a:r>
            <a:rPr lang="en-US" sz="3600" kern="1200" dirty="0" err="1" smtClean="0"/>
            <a:t>tạo</a:t>
          </a:r>
          <a:r>
            <a:rPr lang="en-US" sz="3600" kern="1200" dirty="0" smtClean="0"/>
            <a:t>, </a:t>
          </a:r>
          <a:r>
            <a:rPr lang="en-US" sz="3600" kern="1200" dirty="0" err="1" smtClean="0"/>
            <a:t>bồi</a:t>
          </a:r>
          <a:r>
            <a:rPr lang="en-US" sz="3600" kern="1200" dirty="0" smtClean="0"/>
            <a:t> </a:t>
          </a:r>
          <a:r>
            <a:rPr lang="en-US" sz="3600" kern="1200" dirty="0" err="1" smtClean="0"/>
            <a:t>dưỡng</a:t>
          </a:r>
          <a:r>
            <a:rPr lang="en-US" sz="3600" kern="1200" dirty="0" smtClean="0"/>
            <a:t> </a:t>
          </a:r>
          <a:r>
            <a:rPr lang="en-US" sz="3600" kern="1200" dirty="0" err="1" smtClean="0"/>
            <a:t>nghiệp</a:t>
          </a:r>
          <a:r>
            <a:rPr lang="en-US" sz="3600" kern="1200" dirty="0" smtClean="0"/>
            <a:t> </a:t>
          </a:r>
          <a:r>
            <a:rPr lang="en-US" sz="3600" kern="1200" dirty="0" err="1" smtClean="0"/>
            <a:t>vụ</a:t>
          </a:r>
          <a:r>
            <a:rPr lang="en-US" sz="3600" kern="1200" dirty="0" smtClean="0"/>
            <a:t> </a:t>
          </a:r>
          <a:r>
            <a:rPr lang="en-US" sz="3600" kern="1200" dirty="0" err="1" smtClean="0"/>
            <a:t>về</a:t>
          </a:r>
          <a:r>
            <a:rPr lang="en-US" sz="3600" kern="1200" dirty="0" smtClean="0"/>
            <a:t> </a:t>
          </a:r>
          <a:r>
            <a:rPr lang="en-US" sz="3600" kern="1200" dirty="0" err="1" smtClean="0"/>
            <a:t>giám</a:t>
          </a:r>
          <a:r>
            <a:rPr lang="en-US" sz="3600" kern="1200" dirty="0" smtClean="0"/>
            <a:t> </a:t>
          </a:r>
          <a:r>
            <a:rPr lang="en-US" sz="3600" kern="1200" dirty="0" err="1" smtClean="0"/>
            <a:t>định</a:t>
          </a:r>
          <a:r>
            <a:rPr lang="en-US" sz="3600" kern="1200" dirty="0" smtClean="0"/>
            <a:t> </a:t>
          </a:r>
          <a:r>
            <a:rPr lang="en-US" sz="3600" kern="1200" dirty="0" err="1" smtClean="0"/>
            <a:t>tư</a:t>
          </a:r>
          <a:r>
            <a:rPr lang="en-US" sz="3600" kern="1200" dirty="0" smtClean="0"/>
            <a:t> </a:t>
          </a:r>
          <a:r>
            <a:rPr lang="en-US" sz="3600" kern="1200" dirty="0" err="1" smtClean="0"/>
            <a:t>pháp</a:t>
          </a:r>
          <a:r>
            <a:rPr lang="en-US" sz="3600" kern="1200" dirty="0" smtClean="0"/>
            <a:t> </a:t>
          </a:r>
          <a:r>
            <a:rPr lang="en-US" sz="3600" kern="1200" dirty="0" err="1" smtClean="0"/>
            <a:t>cho</a:t>
          </a:r>
          <a:r>
            <a:rPr lang="en-US" sz="3600" kern="1200" dirty="0" smtClean="0"/>
            <a:t> </a:t>
          </a:r>
          <a:r>
            <a:rPr lang="en-US" sz="3600" kern="1200" dirty="0" err="1" smtClean="0"/>
            <a:t>các</a:t>
          </a:r>
          <a:r>
            <a:rPr lang="en-US" sz="3600" kern="1200" dirty="0" smtClean="0"/>
            <a:t> </a:t>
          </a:r>
          <a:r>
            <a:rPr lang="en-US" sz="3600" kern="1200" dirty="0" err="1" smtClean="0"/>
            <a:t>Bộ</a:t>
          </a:r>
          <a:r>
            <a:rPr lang="en-US" sz="3600" kern="1200" dirty="0" smtClean="0"/>
            <a:t>, </a:t>
          </a:r>
          <a:r>
            <a:rPr lang="en-US" sz="3600" kern="1200" dirty="0" err="1" smtClean="0"/>
            <a:t>ngành</a:t>
          </a:r>
          <a:r>
            <a:rPr lang="en-US" sz="3600" kern="1200" dirty="0" smtClean="0"/>
            <a:t>, </a:t>
          </a:r>
          <a:r>
            <a:rPr lang="en-US" sz="3600" kern="1200" dirty="0" err="1" smtClean="0"/>
            <a:t>địa</a:t>
          </a:r>
          <a:r>
            <a:rPr lang="en-US" sz="3600" kern="1200" dirty="0" smtClean="0"/>
            <a:t> </a:t>
          </a:r>
          <a:r>
            <a:rPr lang="en-US" sz="3600" kern="1200" dirty="0" err="1" smtClean="0"/>
            <a:t>phương</a:t>
          </a:r>
          <a:r>
            <a:rPr lang="en-US" sz="3600" kern="1200" dirty="0" smtClean="0"/>
            <a:t> </a:t>
          </a:r>
          <a:r>
            <a:rPr lang="en-US" sz="3600" kern="1200" dirty="0" err="1" smtClean="0"/>
            <a:t>và</a:t>
          </a:r>
          <a:r>
            <a:rPr lang="en-US" sz="3600" kern="1200" dirty="0" smtClean="0"/>
            <a:t> </a:t>
          </a:r>
          <a:r>
            <a:rPr lang="en-US" sz="3600" kern="1200" dirty="0" err="1" smtClean="0"/>
            <a:t>những</a:t>
          </a:r>
          <a:r>
            <a:rPr lang="en-US" sz="3600" kern="1200" dirty="0" smtClean="0"/>
            <a:t> </a:t>
          </a:r>
          <a:r>
            <a:rPr lang="en-US" sz="3600" kern="1200" dirty="0" err="1" smtClean="0"/>
            <a:t>cán</a:t>
          </a:r>
          <a:r>
            <a:rPr lang="en-US" sz="3600" kern="1200" dirty="0" smtClean="0"/>
            <a:t> </a:t>
          </a:r>
          <a:r>
            <a:rPr lang="en-US" sz="3600" kern="1200" dirty="0" err="1" smtClean="0"/>
            <a:t>bộ</a:t>
          </a:r>
          <a:r>
            <a:rPr lang="en-US" sz="3600" kern="1200" dirty="0" smtClean="0"/>
            <a:t> </a:t>
          </a:r>
          <a:r>
            <a:rPr lang="en-US" sz="3600" kern="1200" dirty="0" err="1" smtClean="0"/>
            <a:t>thực</a:t>
          </a:r>
          <a:r>
            <a:rPr lang="en-US" sz="3600" kern="1200" dirty="0" smtClean="0"/>
            <a:t> </a:t>
          </a:r>
          <a:r>
            <a:rPr lang="en-US" sz="3600" kern="1200" dirty="0" err="1" smtClean="0"/>
            <a:t>hiện</a:t>
          </a:r>
          <a:r>
            <a:rPr lang="en-US" sz="3600" kern="1200" dirty="0" smtClean="0"/>
            <a:t> </a:t>
          </a:r>
          <a:r>
            <a:rPr lang="en-US" sz="3600" kern="1200" dirty="0" err="1" smtClean="0"/>
            <a:t>công</a:t>
          </a:r>
          <a:r>
            <a:rPr lang="en-US" sz="3600" kern="1200" dirty="0" smtClean="0"/>
            <a:t> </a:t>
          </a:r>
          <a:r>
            <a:rPr lang="en-US" sz="3600" kern="1200" dirty="0" err="1" smtClean="0"/>
            <a:t>tác</a:t>
          </a:r>
          <a:r>
            <a:rPr lang="en-US" sz="3600" kern="1200" dirty="0" smtClean="0"/>
            <a:t> </a:t>
          </a:r>
          <a:r>
            <a:rPr lang="en-US" sz="3600" kern="1200" dirty="0" err="1" smtClean="0"/>
            <a:t>giám</a:t>
          </a:r>
          <a:r>
            <a:rPr lang="en-US" sz="3600" kern="1200" dirty="0" smtClean="0"/>
            <a:t> </a:t>
          </a:r>
          <a:r>
            <a:rPr lang="en-US" sz="3600" kern="1200" dirty="0" err="1" smtClean="0"/>
            <a:t>định</a:t>
          </a:r>
          <a:r>
            <a:rPr lang="en-US" sz="3600" kern="1200" dirty="0" smtClean="0"/>
            <a:t> </a:t>
          </a:r>
          <a:r>
            <a:rPr lang="en-US" sz="3600" kern="1200" dirty="0" err="1" smtClean="0"/>
            <a:t>tư</a:t>
          </a:r>
          <a:r>
            <a:rPr lang="en-US" sz="3600" kern="1200" dirty="0" smtClean="0"/>
            <a:t> </a:t>
          </a:r>
          <a:r>
            <a:rPr lang="en-US" sz="3600" kern="1200" dirty="0" err="1" smtClean="0"/>
            <a:t>pháp</a:t>
          </a:r>
          <a:r>
            <a:rPr lang="en-US" sz="3600" kern="1200" dirty="0" smtClean="0"/>
            <a:t>. </a:t>
          </a:r>
          <a:endParaRPr lang="en-US" sz="3600" kern="1200" dirty="0">
            <a:latin typeface="Arial" panose="020B0604020202020204" pitchFamily="34" charset="0"/>
            <a:cs typeface="Arial" panose="020B0604020202020204" pitchFamily="34" charset="0"/>
          </a:endParaRPr>
        </a:p>
      </dsp:txBody>
      <dsp:txXfrm>
        <a:off x="615309" y="202215"/>
        <a:ext cx="9874108" cy="3282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572D-F255-4113-8A13-56F81A20A399}">
      <dsp:nvSpPr>
        <dsp:cNvPr id="0" name=""/>
        <dsp:cNvSpPr/>
      </dsp:nvSpPr>
      <dsp:spPr>
        <a:xfrm>
          <a:off x="0" y="591947"/>
          <a:ext cx="5236028" cy="45454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374" tIns="812292" rIns="4063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Người trưng cầu lựa </a:t>
          </a:r>
          <a:r>
            <a:rPr lang="en-US" sz="1800" kern="1200" dirty="0" err="1">
              <a:latin typeface="Arial" panose="020B0604020202020204" pitchFamily="34" charset="0"/>
              <a:cs typeface="Arial" panose="020B0604020202020204" pitchFamily="34" charset="0"/>
            </a:rPr>
            <a:t>chọn</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tổ chức giám định tư pháp</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Đơn vị tiếp </a:t>
          </a:r>
          <a:r>
            <a:rPr lang="en-US" sz="1800" kern="1200" dirty="0" err="1">
              <a:latin typeface="Arial" panose="020B0604020202020204" pitchFamily="34" charset="0"/>
              <a:cs typeface="Arial" panose="020B0604020202020204" pitchFamily="34" charset="0"/>
            </a:rPr>
            <a:t>nhận</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quyết định</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trưng cầu có trách nhiệm</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Gửi cho cá nhân, tổ chức được lựa chọn để giám định</a:t>
          </a:r>
        </a:p>
        <a:p>
          <a:pPr marL="342900" lvl="2" indent="-171450" algn="l" defTabSz="800100">
            <a:lnSpc>
              <a:spcPct val="90000"/>
            </a:lnSpc>
            <a:spcBef>
              <a:spcPct val="0"/>
            </a:spcBef>
            <a:spcAft>
              <a:spcPct val="15000"/>
            </a:spcAft>
            <a:buChar char="••"/>
          </a:pPr>
          <a:r>
            <a:rPr lang="en-US" sz="1800" kern="1200" dirty="0" err="1">
              <a:latin typeface="Arial" panose="020B0604020202020204" pitchFamily="34" charset="0"/>
              <a:cs typeface="Arial" panose="020B0604020202020204" pitchFamily="34" charset="0"/>
            </a:rPr>
            <a:t>Thông</a:t>
          </a:r>
          <a:r>
            <a:rPr lang="en-US" sz="1800" kern="1200" dirty="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báo</a:t>
          </a:r>
          <a:r>
            <a:rPr lang="en-US" sz="1800" kern="1200" dirty="0" smtClean="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Vụ</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Pháp chế</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hoặc Sở TNMT</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Tạo điều kiện để thực hiện giám định</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Thỏa thuận giám định có thể bằng hợp đồng hoặc bằng loại văn bản khác</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Cá nhân, tổ chức có quyền từ </a:t>
          </a:r>
          <a:r>
            <a:rPr lang="en-US" sz="1800" kern="1200" dirty="0" err="1">
              <a:latin typeface="Arial" panose="020B0604020202020204" pitchFamily="34" charset="0"/>
              <a:cs typeface="Arial" panose="020B0604020202020204" pitchFamily="34" charset="0"/>
            </a:rPr>
            <a:t>chối</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quyết định</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theo quy định</a:t>
          </a:r>
        </a:p>
        <a:p>
          <a:pPr marL="171450" lvl="1" indent="-171450" algn="l" defTabSz="800100">
            <a:lnSpc>
              <a:spcPct val="90000"/>
            </a:lnSpc>
            <a:spcBef>
              <a:spcPct val="0"/>
            </a:spcBef>
            <a:spcAft>
              <a:spcPct val="15000"/>
            </a:spcAft>
            <a:buChar char="••"/>
          </a:pPr>
          <a:endParaRPr lang="en-US" sz="1800" kern="1200" dirty="0"/>
        </a:p>
      </dsp:txBody>
      <dsp:txXfrm>
        <a:off x="0" y="591947"/>
        <a:ext cx="5236028" cy="4545449"/>
      </dsp:txXfrm>
    </dsp:sp>
    <dsp:sp modelId="{2F775A52-395D-4A1A-ACD8-6B70256810BB}">
      <dsp:nvSpPr>
        <dsp:cNvPr id="0" name=""/>
        <dsp:cNvSpPr/>
      </dsp:nvSpPr>
      <dsp:spPr>
        <a:xfrm>
          <a:off x="261801" y="16307"/>
          <a:ext cx="3665219"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37" tIns="0" rIns="138537" bIns="0" numCol="1" spcCol="1270" anchor="ctr" anchorCtr="0">
          <a:noAutofit/>
        </a:bodyPr>
        <a:lstStyle/>
        <a:p>
          <a:pPr lvl="0" algn="l" defTabSz="889000">
            <a:lnSpc>
              <a:spcPct val="90000"/>
            </a:lnSpc>
            <a:spcBef>
              <a:spcPct val="0"/>
            </a:spcBef>
            <a:spcAft>
              <a:spcPct val="35000"/>
            </a:spcAft>
          </a:pPr>
          <a:r>
            <a:rPr lang="vi-VN" sz="2000" b="1" kern="1200" dirty="0"/>
            <a:t>Bước 1. Lựa chọn, tiếp nhận quyết định trưng cầu </a:t>
          </a:r>
          <a:r>
            <a:rPr lang="en-US" sz="2000" b="1" kern="1200" dirty="0" smtClean="0"/>
            <a:t>(</a:t>
          </a:r>
          <a:r>
            <a:rPr lang="en-US" sz="2000" b="1" kern="1200" dirty="0" err="1" smtClean="0"/>
            <a:t>Điều</a:t>
          </a:r>
          <a:r>
            <a:rPr lang="en-US" sz="2000" b="1" kern="1200" dirty="0" smtClean="0"/>
            <a:t> 11)</a:t>
          </a:r>
          <a:endParaRPr lang="en-US" sz="2000" b="1" kern="1200" dirty="0"/>
        </a:p>
      </dsp:txBody>
      <dsp:txXfrm>
        <a:off x="318002" y="72508"/>
        <a:ext cx="3552817" cy="103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572D-F255-4113-8A13-56F81A20A399}">
      <dsp:nvSpPr>
        <dsp:cNvPr id="0" name=""/>
        <dsp:cNvSpPr/>
      </dsp:nvSpPr>
      <dsp:spPr>
        <a:xfrm>
          <a:off x="0" y="773457"/>
          <a:ext cx="5236028" cy="41129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374" tIns="136298" rIns="406374"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Vụ Pháp chế tiếp nhận hồ sơ</a:t>
          </a:r>
        </a:p>
        <a:p>
          <a:pPr marL="342900" lvl="2" indent="-171450" algn="l" defTabSz="800100">
            <a:lnSpc>
              <a:spcPct val="90000"/>
            </a:lnSpc>
            <a:spcBef>
              <a:spcPct val="0"/>
            </a:spcBef>
            <a:spcAft>
              <a:spcPct val="15000"/>
            </a:spcAft>
            <a:buChar char="••"/>
          </a:pPr>
          <a:r>
            <a:rPr lang="en-US" sz="1800" kern="1200" dirty="0" err="1">
              <a:latin typeface="Arial" panose="020B0604020202020204" pitchFamily="34" charset="0"/>
              <a:cs typeface="Arial" panose="020B0604020202020204" pitchFamily="34" charset="0"/>
            </a:rPr>
            <a:t>Chuyển</a:t>
          </a:r>
          <a:r>
            <a:rPr lang="en-US" sz="1800" kern="1200" dirty="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giao</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hồ sơ nếu có; </a:t>
          </a:r>
        </a:p>
        <a:p>
          <a:pPr marL="342900" lvl="2"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hoặc </a:t>
          </a:r>
          <a:r>
            <a:rPr lang="en-US" sz="1800" kern="1200" dirty="0" err="1">
              <a:latin typeface="Arial" panose="020B0604020202020204" pitchFamily="34" charset="0"/>
              <a:cs typeface="Arial" panose="020B0604020202020204" pitchFamily="34" charset="0"/>
            </a:rPr>
            <a:t>người</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tư pháp</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liên hệ tiếp nhận</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Sở TNMT tiếp nhận, tham mưu cho UBND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07 ngày phải lựa chọn và quyết định </a:t>
          </a:r>
          <a:r>
            <a:rPr lang="en-US" sz="1800" kern="1200" dirty="0" err="1">
              <a:latin typeface="Arial" panose="020B0604020202020204" pitchFamily="34" charset="0"/>
              <a:cs typeface="Arial" panose="020B0604020202020204" pitchFamily="34" charset="0"/>
            </a:rPr>
            <a:t>cử</a:t>
          </a:r>
          <a:r>
            <a:rPr lang="en-US" sz="1800" kern="1200" dirty="0">
              <a:latin typeface="Arial" panose="020B0604020202020204" pitchFamily="34" charset="0"/>
              <a:cs typeface="Arial" panose="020B0604020202020204" pitchFamily="34" charset="0"/>
            </a:rPr>
            <a:t> </a:t>
          </a:r>
          <a:r>
            <a:rPr lang="en-US" sz="1800" kern="1200" dirty="0" smtClean="0">
              <a:latin typeface="Arial" panose="020B0604020202020204" pitchFamily="34" charset="0"/>
              <a:cs typeface="Arial" panose="020B0604020202020204" pitchFamily="34" charset="0"/>
            </a:rPr>
            <a:t>GĐTP</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Từ</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chối GĐTP theo quy định</a:t>
          </a:r>
        </a:p>
        <a:p>
          <a:pPr marL="342900" lvl="2"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773457"/>
        <a:ext cx="5236028" cy="4112904"/>
      </dsp:txXfrm>
    </dsp:sp>
    <dsp:sp modelId="{2F775A52-395D-4A1A-ACD8-6B70256810BB}">
      <dsp:nvSpPr>
        <dsp:cNvPr id="0" name=""/>
        <dsp:cNvSpPr/>
      </dsp:nvSpPr>
      <dsp:spPr>
        <a:xfrm>
          <a:off x="261545" y="16364"/>
          <a:ext cx="3661640" cy="1094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537" tIns="0" rIns="138537" bIns="0" numCol="1" spcCol="1270" anchor="ctr" anchorCtr="0">
          <a:noAutofit/>
        </a:bodyPr>
        <a:lstStyle/>
        <a:p>
          <a:pPr lvl="0" algn="l" defTabSz="889000">
            <a:lnSpc>
              <a:spcPct val="90000"/>
            </a:lnSpc>
            <a:spcBef>
              <a:spcPct val="0"/>
            </a:spcBef>
            <a:spcAft>
              <a:spcPct val="35000"/>
            </a:spcAft>
          </a:pPr>
          <a:r>
            <a:rPr lang="vi-VN" sz="2000" b="1" kern="1200" dirty="0"/>
            <a:t>Hoặc: Bộ TNMT, UBND cấp tỉnh tiếp nhận trưng cầu </a:t>
          </a:r>
          <a:r>
            <a:rPr lang="vi-VN" sz="2000" b="1" kern="1200" dirty="0" smtClean="0"/>
            <a:t>GĐTP</a:t>
          </a:r>
          <a:r>
            <a:rPr lang="en-US" sz="2000" b="1" kern="1200" dirty="0" smtClean="0"/>
            <a:t> </a:t>
          </a:r>
          <a:endParaRPr lang="en-US" sz="2000" b="1" kern="1200" dirty="0"/>
        </a:p>
      </dsp:txBody>
      <dsp:txXfrm>
        <a:off x="314967" y="69786"/>
        <a:ext cx="3554796" cy="987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797105"/>
          <a:ext cx="11130643" cy="191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95732" rIns="86386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Bộ TNMT tiếp nhận, nếu có đối tượng thì bàn giao cho người GĐTP (lập biên bản theo mẫu)</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Trực tiếp trưng </a:t>
          </a:r>
          <a:r>
            <a:rPr lang="en-US" sz="1900" kern="1200" dirty="0" err="1">
              <a:latin typeface="Arial" panose="020B0604020202020204" pitchFamily="34" charset="0"/>
              <a:cs typeface="Arial" panose="020B0604020202020204" pitchFamily="34" charset="0"/>
            </a:rPr>
            <a:t>cầu</a:t>
          </a:r>
          <a:r>
            <a:rPr lang="en-US" sz="1900" kern="1200" dirty="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thì</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người</a:t>
          </a:r>
          <a:r>
            <a:rPr lang="en-US" sz="1900" kern="1200" dirty="0" smtClean="0">
              <a:latin typeface="Arial" panose="020B0604020202020204" pitchFamily="34" charset="0"/>
              <a:cs typeface="Arial" panose="020B0604020202020204" pitchFamily="34" charset="0"/>
            </a:rPr>
            <a:t> GĐTP </a:t>
          </a:r>
          <a:r>
            <a:rPr lang="en-US" sz="1900" kern="1200" dirty="0">
              <a:latin typeface="Arial" panose="020B0604020202020204" pitchFamily="34" charset="0"/>
              <a:cs typeface="Arial" panose="020B0604020202020204" pitchFamily="34" charset="0"/>
            </a:rPr>
            <a:t>tiếp nhận và có biên bản</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Phải mở nêm phong, ghi nhận diễn biến, thông tin đối tượng</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Có quyền yêu cầu tạo điều kiện, cung cấp thông tin, tài liệu </a:t>
          </a:r>
        </a:p>
      </dsp:txBody>
      <dsp:txXfrm>
        <a:off x="0" y="797105"/>
        <a:ext cx="11130643" cy="1915200"/>
      </dsp:txXfrm>
    </dsp:sp>
    <dsp:sp modelId="{4ECCFA50-82B3-49AC-8770-833B192A9616}">
      <dsp:nvSpPr>
        <dsp:cNvPr id="0" name=""/>
        <dsp:cNvSpPr/>
      </dsp:nvSpPr>
      <dsp:spPr>
        <a:xfrm>
          <a:off x="556532" y="516665"/>
          <a:ext cx="779145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44550">
            <a:lnSpc>
              <a:spcPct val="90000"/>
            </a:lnSpc>
            <a:spcBef>
              <a:spcPct val="0"/>
            </a:spcBef>
            <a:spcAft>
              <a:spcPct val="35000"/>
            </a:spcAft>
          </a:pPr>
          <a:r>
            <a:rPr lang="vi-VN" sz="1900" b="1" kern="1200" dirty="0"/>
            <a:t>Bước 2. Giao nhận, mở niêm phong đối tượng</a:t>
          </a:r>
          <a:r>
            <a:rPr lang="en-US" sz="1900" b="1" kern="1200" dirty="0"/>
            <a:t> </a:t>
          </a:r>
          <a:r>
            <a:rPr lang="en-US" sz="1900" b="1" kern="1200" dirty="0" smtClean="0"/>
            <a:t>GĐTP (</a:t>
          </a:r>
          <a:r>
            <a:rPr lang="en-US" sz="1900" b="1" kern="1200" dirty="0" err="1" smtClean="0"/>
            <a:t>Điều</a:t>
          </a:r>
          <a:r>
            <a:rPr lang="en-US" sz="1900" b="1" kern="1200" dirty="0" smtClean="0"/>
            <a:t> 13)</a:t>
          </a:r>
          <a:endParaRPr lang="en-US" sz="1900" b="1" kern="1200" dirty="0"/>
        </a:p>
      </dsp:txBody>
      <dsp:txXfrm>
        <a:off x="583912" y="544045"/>
        <a:ext cx="7736690" cy="506120"/>
      </dsp:txXfrm>
    </dsp:sp>
    <dsp:sp modelId="{20D3AE52-5232-48B1-96D3-F81D5D587C15}">
      <dsp:nvSpPr>
        <dsp:cNvPr id="0" name=""/>
        <dsp:cNvSpPr/>
      </dsp:nvSpPr>
      <dsp:spPr>
        <a:xfrm>
          <a:off x="0" y="3095345"/>
          <a:ext cx="11130643" cy="1885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95732" rIns="86386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Lập đề cương giám định: danh </a:t>
          </a:r>
          <a:r>
            <a:rPr lang="en-US" sz="1900" kern="1200" dirty="0" err="1">
              <a:latin typeface="Arial" panose="020B0604020202020204" pitchFamily="34" charset="0"/>
              <a:cs typeface="Arial" panose="020B0604020202020204" pitchFamily="34" charset="0"/>
            </a:rPr>
            <a:t>sách</a:t>
          </a:r>
          <a:r>
            <a:rPr lang="en-US" sz="1900" kern="1200" dirty="0">
              <a:latin typeface="Arial" panose="020B0604020202020204" pitchFamily="34" charset="0"/>
              <a:cs typeface="Arial" panose="020B0604020202020204" pitchFamily="34" charset="0"/>
            </a:rPr>
            <a:t> </a:t>
          </a:r>
          <a:r>
            <a:rPr lang="vi-VN" sz="1900" kern="1200" dirty="0" smtClean="0">
              <a:latin typeface="Arial" panose="020B0604020202020204" pitchFamily="34" charset="0"/>
              <a:cs typeface="Arial" panose="020B0604020202020204" pitchFamily="34" charset="0"/>
            </a:rPr>
            <a:t>giám định viên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xác</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định</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các</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tiêu</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chuẩn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quy</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chuẩn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quy</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định</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kỹ</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thuật</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văn</a:t>
          </a:r>
          <a:r>
            <a:rPr lang="en-US" sz="1900" kern="1200" dirty="0" smtClean="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bản</a:t>
          </a:r>
          <a:r>
            <a:rPr lang="en-US" sz="1900" kern="1200" dirty="0" smtClean="0">
              <a:latin typeface="Arial" panose="020B0604020202020204" pitchFamily="34" charset="0"/>
              <a:cs typeface="Arial" panose="020B0604020202020204" pitchFamily="34" charset="0"/>
            </a:rPr>
            <a:t> QPPL, </a:t>
          </a:r>
          <a:r>
            <a:rPr lang="en-US" sz="1900" kern="1200" dirty="0">
              <a:latin typeface="Arial" panose="020B0604020202020204" pitchFamily="34" charset="0"/>
              <a:cs typeface="Arial" panose="020B0604020202020204" pitchFamily="34" charset="0"/>
            </a:rPr>
            <a:t>thời gian hoàn thành, điều kiện thực hiện, thông tin </a:t>
          </a:r>
          <a:r>
            <a:rPr lang="en-US" sz="1900" kern="1200" dirty="0" err="1">
              <a:latin typeface="Arial" panose="020B0604020202020204" pitchFamily="34" charset="0"/>
              <a:cs typeface="Arial" panose="020B0604020202020204" pitchFamily="34" charset="0"/>
            </a:rPr>
            <a:t>về</a:t>
          </a:r>
          <a:r>
            <a:rPr lang="en-US" sz="1900" kern="1200" dirty="0">
              <a:latin typeface="Arial" panose="020B0604020202020204" pitchFamily="34" charset="0"/>
              <a:cs typeface="Arial" panose="020B0604020202020204" pitchFamily="34" charset="0"/>
            </a:rPr>
            <a:t> </a:t>
          </a:r>
          <a:r>
            <a:rPr lang="en-US" sz="1900" kern="1200" dirty="0" err="1" smtClean="0">
              <a:latin typeface="Arial" panose="020B0604020202020204" pitchFamily="34" charset="0"/>
              <a:cs typeface="Arial" panose="020B0604020202020204" pitchFamily="34" charset="0"/>
            </a:rPr>
            <a:t>năng</a:t>
          </a:r>
          <a:r>
            <a:rPr lang="en-US" sz="1900" kern="1200" dirty="0" smtClean="0">
              <a:latin typeface="Arial" panose="020B0604020202020204" pitchFamily="34" charset="0"/>
              <a:cs typeface="Arial" panose="020B0604020202020204" pitchFamily="34" charset="0"/>
            </a:rPr>
            <a:t> </a:t>
          </a:r>
          <a:r>
            <a:rPr lang="en-US" sz="1900" kern="1200" dirty="0">
              <a:latin typeface="Arial" panose="020B0604020202020204" pitchFamily="34" charset="0"/>
              <a:cs typeface="Arial" panose="020B0604020202020204" pitchFamily="34" charset="0"/>
            </a:rPr>
            <a:t>lực GĐTP</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Thu thập tài liệu, thông tin</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Nghiên cứu hồ sơ; đề nghị cung cấp bổ sung hồ sơ</a:t>
          </a:r>
        </a:p>
      </dsp:txBody>
      <dsp:txXfrm>
        <a:off x="0" y="3095345"/>
        <a:ext cx="11130643" cy="1885275"/>
      </dsp:txXfrm>
    </dsp:sp>
    <dsp:sp modelId="{38ACC06E-894F-4C28-BEAD-CA52AF444B2C}">
      <dsp:nvSpPr>
        <dsp:cNvPr id="0" name=""/>
        <dsp:cNvSpPr/>
      </dsp:nvSpPr>
      <dsp:spPr>
        <a:xfrm>
          <a:off x="556532" y="2814905"/>
          <a:ext cx="779145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44550">
            <a:lnSpc>
              <a:spcPct val="90000"/>
            </a:lnSpc>
            <a:spcBef>
              <a:spcPct val="0"/>
            </a:spcBef>
            <a:spcAft>
              <a:spcPct val="35000"/>
            </a:spcAft>
          </a:pPr>
          <a:r>
            <a:rPr lang="vi-VN" sz="1900" b="1" kern="1200" dirty="0"/>
            <a:t>Bước 3. Chuẩn bị giám định tư </a:t>
          </a:r>
          <a:r>
            <a:rPr lang="vi-VN" sz="1900" b="1" kern="1200" dirty="0" smtClean="0"/>
            <a:t>pháp</a:t>
          </a:r>
          <a:r>
            <a:rPr lang="en-US" sz="1900" b="1" kern="1200" dirty="0" smtClean="0"/>
            <a:t> (</a:t>
          </a:r>
          <a:r>
            <a:rPr lang="en-US" sz="1900" b="1" kern="1200" dirty="0" err="1" smtClean="0"/>
            <a:t>Điều</a:t>
          </a:r>
          <a:r>
            <a:rPr lang="en-US" sz="1900" b="1" kern="1200" dirty="0" smtClean="0"/>
            <a:t> 14)</a:t>
          </a:r>
          <a:r>
            <a:rPr lang="vi-VN" sz="1900" b="1" kern="1200" dirty="0" smtClean="0"/>
            <a:t> </a:t>
          </a:r>
          <a:endParaRPr lang="en-US" sz="1900" b="1" kern="1200" dirty="0"/>
        </a:p>
      </dsp:txBody>
      <dsp:txXfrm>
        <a:off x="583912" y="2842285"/>
        <a:ext cx="773669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389517"/>
          <a:ext cx="11130643" cy="178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74904" rIns="86386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Có quyền sử dụng kết quả thực nghiệm, xét nghiệm hoặc kết luận khác </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Căn cứ nội dung giám định và thông tin có được đối chiếu với quy định để đưa ra nhận xét, đánh giá</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Nếu có phát sinh đối tượng mới hoặc vấn đề khác thì thông báo bằng văn bản cho người trưng cầu giám định biết để giải quyết</a:t>
          </a:r>
        </a:p>
      </dsp:txBody>
      <dsp:txXfrm>
        <a:off x="0" y="389517"/>
        <a:ext cx="11130643" cy="1786050"/>
      </dsp:txXfrm>
    </dsp:sp>
    <dsp:sp modelId="{4ECCFA50-82B3-49AC-8770-833B192A9616}">
      <dsp:nvSpPr>
        <dsp:cNvPr id="0" name=""/>
        <dsp:cNvSpPr/>
      </dsp:nvSpPr>
      <dsp:spPr>
        <a:xfrm>
          <a:off x="556532" y="123837"/>
          <a:ext cx="779145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00100">
            <a:lnSpc>
              <a:spcPct val="90000"/>
            </a:lnSpc>
            <a:spcBef>
              <a:spcPct val="0"/>
            </a:spcBef>
            <a:spcAft>
              <a:spcPct val="35000"/>
            </a:spcAft>
          </a:pPr>
          <a:r>
            <a:rPr lang="vi-VN" sz="1800" b="1" kern="1200" dirty="0"/>
            <a:t>Bước 4. Tổ chức thực hiện giám định tư pháp </a:t>
          </a:r>
          <a:r>
            <a:rPr lang="en-US" sz="1800" b="1" kern="1200" dirty="0" smtClean="0"/>
            <a:t>(</a:t>
          </a:r>
          <a:r>
            <a:rPr lang="en-US" sz="1800" b="1" kern="1200" dirty="0" err="1" smtClean="0"/>
            <a:t>Điều</a:t>
          </a:r>
          <a:r>
            <a:rPr lang="en-US" sz="1800" b="1" kern="1200" dirty="0" smtClean="0"/>
            <a:t> 15)</a:t>
          </a:r>
          <a:endParaRPr lang="en-US" sz="1800" b="1" kern="1200" dirty="0"/>
        </a:p>
      </dsp:txBody>
      <dsp:txXfrm>
        <a:off x="582471" y="149776"/>
        <a:ext cx="7739572" cy="479482"/>
      </dsp:txXfrm>
    </dsp:sp>
    <dsp:sp modelId="{20D3AE52-5232-48B1-96D3-F81D5D587C15}">
      <dsp:nvSpPr>
        <dsp:cNvPr id="0" name=""/>
        <dsp:cNvSpPr/>
      </dsp:nvSpPr>
      <dsp:spPr>
        <a:xfrm>
          <a:off x="0" y="2538447"/>
          <a:ext cx="11130643" cy="283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374904" rIns="86386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Kết luận GĐTP được lập theo mẫu</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Trường hợp trưng cầu trực tiếp </a:t>
          </a:r>
          <a:r>
            <a:rPr lang="en-US" sz="1800" kern="1200" dirty="0" err="1">
              <a:latin typeface="Arial" panose="020B0604020202020204" pitchFamily="34" charset="0"/>
              <a:cs typeface="Arial" panose="020B0604020202020204" pitchFamily="34" charset="0"/>
            </a:rPr>
            <a:t>thì</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phải ký ghi rõ họ </a:t>
          </a:r>
          <a:r>
            <a:rPr lang="en-US" sz="1800" kern="1200" dirty="0" err="1">
              <a:latin typeface="Arial" panose="020B0604020202020204" pitchFamily="34" charset="0"/>
              <a:cs typeface="Arial" panose="020B0604020202020204" pitchFamily="34" charset="0"/>
            </a:rPr>
            <a:t>tên</a:t>
          </a:r>
          <a:r>
            <a:rPr lang="en-US" sz="1800" kern="1200" dirty="0" smtClean="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vi-VN" sz="1800" kern="1200" dirty="0" smtClean="0">
              <a:latin typeface="Arial" panose="020B0604020202020204" pitchFamily="34" charset="0"/>
              <a:cs typeface="Arial" panose="020B0604020202020204" pitchFamily="34" charset="0"/>
            </a:rPr>
            <a:t>Trường hợp trưng cầu </a:t>
          </a:r>
          <a:r>
            <a:rPr lang="en-US" sz="1800" kern="1200" dirty="0" err="1" smtClean="0">
              <a:latin typeface="Arial" panose="020B0604020202020204" pitchFamily="34" charset="0"/>
              <a:cs typeface="Arial" panose="020B0604020202020204" pitchFamily="34" charset="0"/>
            </a:rPr>
            <a:t>tổ</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chức thì phải có chữ ký đóng dấu của người đứng </a:t>
          </a:r>
          <a:r>
            <a:rPr lang="en-US" sz="1800" kern="1200" dirty="0" err="1">
              <a:latin typeface="Arial" panose="020B0604020202020204" pitchFamily="34" charset="0"/>
              <a:cs typeface="Arial" panose="020B0604020202020204" pitchFamily="34" charset="0"/>
            </a:rPr>
            <a:t>đầu</a:t>
          </a:r>
          <a:r>
            <a:rPr lang="en-US" sz="1800" kern="1200" dirty="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tổ chức </a:t>
          </a:r>
          <a:r>
            <a:rPr lang="en-US" sz="1800" kern="1200" dirty="0" smtClean="0">
              <a:latin typeface="Arial" panose="020B0604020202020204" pitchFamily="34" charset="0"/>
              <a:cs typeface="Arial" panose="020B0604020202020204" pitchFamily="34" charset="0"/>
            </a:rPr>
            <a:t>GĐTP</a:t>
          </a:r>
          <a:r>
            <a:rPr lang="en-US" sz="1800" kern="1200" dirty="0">
              <a:latin typeface="Arial" panose="020B0604020202020204" pitchFamily="34" charset="0"/>
              <a:cs typeface="Arial" panose="020B0604020202020204" pitchFamily="34" charset="0"/>
            </a:rPr>
            <a:t>. </a:t>
          </a:r>
        </a:p>
        <a:p>
          <a:pPr marL="171450" lvl="1" indent="-171450" algn="l" defTabSz="800100">
            <a:lnSpc>
              <a:spcPct val="90000"/>
            </a:lnSpc>
            <a:spcBef>
              <a:spcPct val="0"/>
            </a:spcBef>
            <a:spcAft>
              <a:spcPct val="15000"/>
            </a:spcAft>
            <a:buFont typeface="Wingdings" panose="05000000000000000000" pitchFamily="2" charset="2"/>
            <a:buChar char="••"/>
          </a:pPr>
          <a:r>
            <a:rPr lang="vi-VN" sz="1800" b="0" i="0" kern="1200" dirty="0" smtClean="0"/>
            <a:t>Trường hợp yêu cầu tổ chức cử người giám định thì bản kết luận giám định tư pháp phải có đầy đủ chữ ký, ghi rõ họ, tên của người giám định tư pháp và có xác nhận chữ ký của tổ chức cử người giám định. </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Các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thuộc</a:t>
          </a:r>
          <a:r>
            <a:rPr lang="en-US" sz="1800" kern="1200" dirty="0" smtClean="0">
              <a:latin typeface="Arial" panose="020B0604020202020204" pitchFamily="34" charset="0"/>
              <a:cs typeface="Arial" panose="020B0604020202020204" pitchFamily="34" charset="0"/>
            </a:rPr>
            <a:t> 1 </a:t>
          </a:r>
          <a:r>
            <a:rPr lang="en-US" sz="1800" kern="1200" dirty="0" err="1" smtClean="0">
              <a:latin typeface="Arial" panose="020B0604020202020204" pitchFamily="34" charset="0"/>
              <a:cs typeface="Arial" panose="020B0604020202020204" pitchFamily="34" charset="0"/>
            </a:rPr>
            <a:t>đơn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vị</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thì</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người</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đứng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đầu</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xác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nhận</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err="1" smtClean="0">
              <a:latin typeface="Arial" panose="020B0604020202020204" pitchFamily="34" charset="0"/>
              <a:cs typeface="Arial" panose="020B0604020202020204" pitchFamily="34" charset="0"/>
            </a:rPr>
            <a:t>Các</a:t>
          </a:r>
          <a:r>
            <a:rPr lang="en-US" sz="1800" kern="1200" dirty="0" smtClean="0">
              <a:latin typeface="Arial" panose="020B0604020202020204" pitchFamily="34" charset="0"/>
              <a:cs typeface="Arial" panose="020B0604020202020204" pitchFamily="34" charset="0"/>
            </a:rPr>
            <a:t> </a:t>
          </a:r>
          <a:r>
            <a:rPr lang="vi-VN" sz="1800" kern="1200" dirty="0" smtClean="0">
              <a:latin typeface="Arial" panose="020B0604020202020204" pitchFamily="34" charset="0"/>
              <a:cs typeface="Arial" panose="020B0604020202020204" pitchFamily="34" charset="0"/>
            </a:rPr>
            <a:t>giám định viên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thuộc</a:t>
          </a:r>
          <a:r>
            <a:rPr lang="en-US" sz="1800" kern="1200" dirty="0" smtClean="0">
              <a:latin typeface="Arial" panose="020B0604020202020204" pitchFamily="34" charset="0"/>
              <a:cs typeface="Arial" panose="020B0604020202020204" pitchFamily="34" charset="0"/>
            </a:rPr>
            <a:t> 2 </a:t>
          </a:r>
          <a:r>
            <a:rPr lang="en-US" sz="1800" kern="1200" dirty="0" err="1" smtClean="0">
              <a:latin typeface="Arial" panose="020B0604020202020204" pitchFamily="34" charset="0"/>
              <a:cs typeface="Arial" panose="020B0604020202020204" pitchFamily="34" charset="0"/>
            </a:rPr>
            <a:t>đơn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vị</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trở</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lên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thì</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Văn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phòng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Bộ</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xác</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nhận</a:t>
          </a:r>
          <a:endParaRPr lang="en-US" sz="1800" kern="1200" dirty="0">
            <a:latin typeface="Arial" panose="020B0604020202020204" pitchFamily="34" charset="0"/>
            <a:cs typeface="Arial" panose="020B0604020202020204" pitchFamily="34" charset="0"/>
          </a:endParaRPr>
        </a:p>
      </dsp:txBody>
      <dsp:txXfrm>
        <a:off x="0" y="2538447"/>
        <a:ext cx="11130643" cy="2835000"/>
      </dsp:txXfrm>
    </dsp:sp>
    <dsp:sp modelId="{38ACC06E-894F-4C28-BEAD-CA52AF444B2C}">
      <dsp:nvSpPr>
        <dsp:cNvPr id="0" name=""/>
        <dsp:cNvSpPr/>
      </dsp:nvSpPr>
      <dsp:spPr>
        <a:xfrm>
          <a:off x="556532" y="2272767"/>
          <a:ext cx="779145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800100">
            <a:lnSpc>
              <a:spcPct val="90000"/>
            </a:lnSpc>
            <a:spcBef>
              <a:spcPct val="0"/>
            </a:spcBef>
            <a:spcAft>
              <a:spcPct val="35000"/>
            </a:spcAft>
          </a:pPr>
          <a:r>
            <a:rPr lang="vi-VN" sz="1800" b="1" kern="1200" dirty="0"/>
            <a:t>Bước 5. Kết luận giám định tư pháp </a:t>
          </a:r>
          <a:r>
            <a:rPr lang="en-US" sz="1800" b="1" kern="1200" dirty="0" smtClean="0"/>
            <a:t>(</a:t>
          </a:r>
          <a:r>
            <a:rPr lang="en-US" sz="1800" b="1" kern="1200" dirty="0" err="1" smtClean="0"/>
            <a:t>Điều</a:t>
          </a:r>
          <a:r>
            <a:rPr lang="en-US" sz="1800" b="1" kern="1200" dirty="0" smtClean="0"/>
            <a:t> 16)</a:t>
          </a:r>
          <a:endParaRPr lang="en-US" sz="1800" b="1" kern="1200" dirty="0"/>
        </a:p>
      </dsp:txBody>
      <dsp:txXfrm>
        <a:off x="582471" y="2298706"/>
        <a:ext cx="773957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714192"/>
          <a:ext cx="11130643" cy="1836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GĐV bàn giao kết luận cho người trưng cầu; phải lập biên bản bàn giao theo mẫu</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Tổ chức, cá nhân được cử làm giám định bàn giao cho người trưng cầu và gửi đầu mối tham mưu GĐTP (Vụ PC hoặc Sở TNMT)</a:t>
          </a:r>
        </a:p>
      </dsp:txBody>
      <dsp:txXfrm>
        <a:off x="0" y="714192"/>
        <a:ext cx="11130643" cy="1836450"/>
      </dsp:txXfrm>
    </dsp:sp>
    <dsp:sp modelId="{4ECCFA50-82B3-49AC-8770-833B192A9616}">
      <dsp:nvSpPr>
        <dsp:cNvPr id="0" name=""/>
        <dsp:cNvSpPr/>
      </dsp:nvSpPr>
      <dsp:spPr>
        <a:xfrm>
          <a:off x="556532" y="38947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vi-VN" sz="2200" b="1" kern="1200" dirty="0"/>
            <a:t>Bước 6. Bàn giao kết luận giám định tư pháp </a:t>
          </a:r>
          <a:r>
            <a:rPr lang="en-US" sz="2200" b="1" kern="1200" dirty="0" smtClean="0"/>
            <a:t>(</a:t>
          </a:r>
          <a:r>
            <a:rPr lang="en-US" sz="2200" b="1" kern="1200" dirty="0" err="1" smtClean="0"/>
            <a:t>Điều</a:t>
          </a:r>
          <a:r>
            <a:rPr lang="en-US" sz="2200" b="1" kern="1200" dirty="0" smtClean="0"/>
            <a:t> 17)</a:t>
          </a:r>
          <a:endParaRPr lang="en-US" sz="2200" b="1" kern="1200" dirty="0"/>
        </a:p>
      </dsp:txBody>
      <dsp:txXfrm>
        <a:off x="588235" y="421175"/>
        <a:ext cx="7728044" cy="586034"/>
      </dsp:txXfrm>
    </dsp:sp>
    <dsp:sp modelId="{20D3AE52-5232-48B1-96D3-F81D5D587C15}">
      <dsp:nvSpPr>
        <dsp:cNvPr id="0" name=""/>
        <dsp:cNvSpPr/>
      </dsp:nvSpPr>
      <dsp:spPr>
        <a:xfrm>
          <a:off x="0" y="2994162"/>
          <a:ext cx="11130643" cy="2113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vi-VN" sz="2200" kern="1200" dirty="0">
              <a:latin typeface="Arial" panose="020B0604020202020204" pitchFamily="34" charset="0"/>
              <a:cs typeface="Arial" panose="020B0604020202020204" pitchFamily="34" charset="0"/>
            </a:rPr>
            <a:t>Hồ sơ giám định tư pháp được lưu trữ theo quy định của pháp luật về lưu trữ.</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vi-VN" sz="2200" kern="1200" dirty="0">
              <a:latin typeface="Arial" panose="020B0604020202020204" pitchFamily="34" charset="0"/>
              <a:cs typeface="Arial" panose="020B0604020202020204" pitchFamily="34" charset="0"/>
            </a:rPr>
            <a:t>Cá nhân, tổ chức giám định chịu trách nhiệm bảo quản, lưu trữ hồ sơ giám định tư pháp do mình thực hiện theo quy định và phải xuất trình hồ sơ giám định khi có yêu cầu của người trưng cầu giám định.</a:t>
          </a:r>
          <a:endParaRPr lang="en-US" sz="2200" kern="1200" dirty="0">
            <a:latin typeface="Arial" panose="020B0604020202020204" pitchFamily="34" charset="0"/>
            <a:cs typeface="Arial" panose="020B0604020202020204" pitchFamily="34" charset="0"/>
          </a:endParaRPr>
        </a:p>
      </dsp:txBody>
      <dsp:txXfrm>
        <a:off x="0" y="2994162"/>
        <a:ext cx="11130643" cy="2113650"/>
      </dsp:txXfrm>
    </dsp:sp>
    <dsp:sp modelId="{38ACC06E-894F-4C28-BEAD-CA52AF444B2C}">
      <dsp:nvSpPr>
        <dsp:cNvPr id="0" name=""/>
        <dsp:cNvSpPr/>
      </dsp:nvSpPr>
      <dsp:spPr>
        <a:xfrm>
          <a:off x="556532" y="266944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vi-VN" sz="2200" b="1" kern="1200" dirty="0"/>
            <a:t>Bước 7. Lưu trữ hồ sơ giám định tư pháp </a:t>
          </a:r>
          <a:r>
            <a:rPr lang="en-US" sz="2200" b="1" kern="1200" dirty="0" smtClean="0"/>
            <a:t>(</a:t>
          </a:r>
          <a:r>
            <a:rPr lang="en-US" sz="2200" b="1" kern="1200" dirty="0" err="1" smtClean="0"/>
            <a:t>Điều</a:t>
          </a:r>
          <a:r>
            <a:rPr lang="en-US" sz="2200" b="1" kern="1200" dirty="0" smtClean="0"/>
            <a:t> 18)</a:t>
          </a:r>
          <a:endParaRPr lang="en-US" sz="2200" b="1" kern="1200" dirty="0"/>
        </a:p>
      </dsp:txBody>
      <dsp:txXfrm>
        <a:off x="588235" y="2701145"/>
        <a:ext cx="772804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677202"/>
          <a:ext cx="11130643" cy="476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874776" rIns="863862"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Tối đa 03 tháng trừ trường hợp quy định tại Khoản 16 Điều 1 </a:t>
          </a:r>
          <a:r>
            <a:rPr lang="en-US" sz="2400" kern="1200" dirty="0" err="1">
              <a:latin typeface="Arial" panose="020B0604020202020204" pitchFamily="34" charset="0"/>
              <a:cs typeface="Arial" panose="020B0604020202020204" pitchFamily="34" charset="0"/>
            </a:rPr>
            <a:t>Luật</a:t>
          </a:r>
          <a:r>
            <a:rPr lang="en-US" sz="2400" kern="1200" dirty="0">
              <a:latin typeface="Arial" panose="020B0604020202020204" pitchFamily="34" charset="0"/>
              <a:cs typeface="Arial" panose="020B0604020202020204" pitchFamily="34" charset="0"/>
            </a:rPr>
            <a:t> </a:t>
          </a:r>
          <a:r>
            <a:rPr lang="vi-VN" sz="2400" kern="1200" dirty="0" smtClean="0">
              <a:latin typeface="Arial" panose="020B0604020202020204" pitchFamily="34" charset="0"/>
              <a:cs typeface="Arial" panose="020B0604020202020204" pitchFamily="34" charset="0"/>
            </a:rPr>
            <a:t>sửa đổi, bổ sung</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Luật GĐTP. Phức tạp, liên quan đến từ hai lĩnh vực thì không quá 04 tháng</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Thời hạn được tính từ ngày nhận được quyết định giám định kèm theo đầy đủ hồ sơ, tài liệu …</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Thời hạn đợi nhận hồ sơ, tài liệu bổ sung không tính vào thời gian giám định</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Người trưng cầu có thể gian hạn nhưng không quá ½ thời gian nêu trên</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Nếu không thể hoàn thành đúng hạn thì phải thông báo bằng văn bản, nêu lý do và dự kiến hoàn thành với người trưng cầu</a:t>
          </a:r>
        </a:p>
      </dsp:txBody>
      <dsp:txXfrm>
        <a:off x="0" y="677202"/>
        <a:ext cx="11130643" cy="4762800"/>
      </dsp:txXfrm>
    </dsp:sp>
    <dsp:sp modelId="{4ECCFA50-82B3-49AC-8770-833B192A9616}">
      <dsp:nvSpPr>
        <dsp:cNvPr id="0" name=""/>
        <dsp:cNvSpPr/>
      </dsp:nvSpPr>
      <dsp:spPr>
        <a:xfrm>
          <a:off x="556532" y="57282"/>
          <a:ext cx="7791450" cy="123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1866900">
            <a:lnSpc>
              <a:spcPct val="90000"/>
            </a:lnSpc>
            <a:spcBef>
              <a:spcPct val="0"/>
            </a:spcBef>
            <a:spcAft>
              <a:spcPct val="35000"/>
            </a:spcAft>
          </a:pPr>
          <a:r>
            <a:rPr lang="en-US" sz="4200" b="1" kern="1200" dirty="0"/>
            <a:t>Thời </a:t>
          </a:r>
          <a:r>
            <a:rPr lang="en-US" sz="4200" b="1" kern="1200" dirty="0" err="1"/>
            <a:t>hạn</a:t>
          </a:r>
          <a:r>
            <a:rPr lang="en-US" sz="4200" b="1" kern="1200" dirty="0"/>
            <a:t> </a:t>
          </a:r>
          <a:r>
            <a:rPr lang="en-US" sz="4200" b="1" kern="1200" dirty="0" smtClean="0"/>
            <a:t>(</a:t>
          </a:r>
          <a:r>
            <a:rPr lang="en-US" sz="4200" b="1" kern="1200" dirty="0" err="1" smtClean="0"/>
            <a:t>Điều</a:t>
          </a:r>
          <a:r>
            <a:rPr lang="en-US" sz="4200" b="1" kern="1200" dirty="0" smtClean="0"/>
            <a:t> 19)</a:t>
          </a:r>
          <a:endParaRPr lang="en-US" sz="4200" b="1" kern="1200" dirty="0"/>
        </a:p>
      </dsp:txBody>
      <dsp:txXfrm>
        <a:off x="617056" y="117806"/>
        <a:ext cx="7670402" cy="1118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1986-4738-4630-846A-FD17A4E7ED63}">
      <dsp:nvSpPr>
        <dsp:cNvPr id="0" name=""/>
        <dsp:cNvSpPr/>
      </dsp:nvSpPr>
      <dsp:spPr>
        <a:xfrm>
          <a:off x="0" y="436992"/>
          <a:ext cx="11130643" cy="2564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Theo quy định của </a:t>
          </a:r>
          <a:r>
            <a:rPr lang="en-US" sz="2200" kern="1200" dirty="0" err="1">
              <a:latin typeface="Arial" panose="020B0604020202020204" pitchFamily="34" charset="0"/>
              <a:cs typeface="Arial" panose="020B0604020202020204" pitchFamily="34" charset="0"/>
            </a:rPr>
            <a:t>Luật</a:t>
          </a:r>
          <a:r>
            <a:rPr lang="en-US" sz="2200" kern="1200" dirty="0">
              <a:latin typeface="Arial" panose="020B0604020202020204" pitchFamily="34" charset="0"/>
              <a:cs typeface="Arial" panose="020B0604020202020204" pitchFamily="34" charset="0"/>
            </a:rPr>
            <a:t> </a:t>
          </a:r>
          <a:r>
            <a:rPr lang="vi-VN" sz="2200" kern="1200" dirty="0" smtClean="0">
              <a:latin typeface="Arial" panose="020B0604020202020204" pitchFamily="34" charset="0"/>
              <a:cs typeface="Arial" panose="020B0604020202020204" pitchFamily="34" charset="0"/>
            </a:rPr>
            <a:t>Giám định tư pháp</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Ghi rõ trong Quyết định cử GĐTP</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Giám định nội dung trưng cầu, theo đúng quy định của pháp luật về TNMT</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Thực hiện đúng thời hạn, cần thời gian thì đề nghị gia hạn</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Có quyền và nghĩa vụ theo quy định về GĐTP</a:t>
          </a:r>
        </a:p>
      </dsp:txBody>
      <dsp:txXfrm>
        <a:off x="0" y="436992"/>
        <a:ext cx="11130643" cy="2564099"/>
      </dsp:txXfrm>
    </dsp:sp>
    <dsp:sp modelId="{4ECCFA50-82B3-49AC-8770-833B192A9616}">
      <dsp:nvSpPr>
        <dsp:cNvPr id="0" name=""/>
        <dsp:cNvSpPr/>
      </dsp:nvSpPr>
      <dsp:spPr>
        <a:xfrm>
          <a:off x="556532" y="11227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pPr>
          <a:r>
            <a:rPr lang="en-US" sz="2200" b="1" kern="1200" dirty="0"/>
            <a:t>Nhiệm vụ, quyền hạn của cá nhân, tổ chức thực hiện GĐ</a:t>
          </a:r>
        </a:p>
      </dsp:txBody>
      <dsp:txXfrm>
        <a:off x="588235" y="143975"/>
        <a:ext cx="7728044" cy="586034"/>
      </dsp:txXfrm>
    </dsp:sp>
    <dsp:sp modelId="{1359C816-569C-41AF-BB22-038794253E9E}">
      <dsp:nvSpPr>
        <dsp:cNvPr id="0" name=""/>
        <dsp:cNvSpPr/>
      </dsp:nvSpPr>
      <dsp:spPr>
        <a:xfrm>
          <a:off x="0" y="3444612"/>
          <a:ext cx="11130643" cy="194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862" tIns="458216" rIns="86386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Lựa chọn GĐV, cá nhân, tổ chức giám định gửi </a:t>
          </a:r>
          <a:r>
            <a:rPr lang="en-US" sz="2200" kern="1200" dirty="0" err="1">
              <a:latin typeface="Arial" panose="020B0604020202020204" pitchFamily="34" charset="0"/>
              <a:cs typeface="Arial" panose="020B0604020202020204" pitchFamily="34" charset="0"/>
            </a:rPr>
            <a:t>Vụ</a:t>
          </a:r>
          <a:r>
            <a:rPr lang="en-US" sz="2200" kern="1200" dirty="0">
              <a:latin typeface="Arial" panose="020B0604020202020204" pitchFamily="34" charset="0"/>
              <a:cs typeface="Arial" panose="020B0604020202020204" pitchFamily="34" charset="0"/>
            </a:rPr>
            <a:t> </a:t>
          </a:r>
          <a:r>
            <a:rPr lang="vi-VN" sz="2200" kern="1200" dirty="0" smtClean="0">
              <a:latin typeface="Arial" panose="020B0604020202020204" pitchFamily="34" charset="0"/>
              <a:cs typeface="Arial" panose="020B0604020202020204" pitchFamily="34" charset="0"/>
            </a:rPr>
            <a:t>Pháp chế</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 </a:t>
          </a:r>
          <a:r>
            <a:rPr lang="vi-VN" sz="2200" kern="1200" dirty="0">
              <a:latin typeface="Arial" panose="020B0604020202020204" pitchFamily="34" charset="0"/>
              <a:cs typeface="Arial" panose="020B0604020202020204" pitchFamily="34" charset="0"/>
            </a:rPr>
            <a:t>Tiếp nhận Quyết định trưng cầu</a:t>
          </a:r>
          <a:r>
            <a:rPr lang="en-US" sz="2200" kern="1200" dirty="0">
              <a:latin typeface="Arial" panose="020B0604020202020204" pitchFamily="34" charset="0"/>
              <a:cs typeface="Arial" panose="020B0604020202020204" pitchFamily="34" charset="0"/>
            </a:rPr>
            <a:t> trong trường hợp trưng cầu trực tiếp</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Tạo điều kiện trưng cầu giám định</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latin typeface="Arial" panose="020B0604020202020204" pitchFamily="34" charset="0"/>
              <a:cs typeface="Arial" panose="020B0604020202020204" pitchFamily="34" charset="0"/>
            </a:rPr>
            <a:t>Theo dõi, chỉ </a:t>
          </a:r>
          <a:r>
            <a:rPr lang="en-US" sz="2200" kern="1200" dirty="0" err="1">
              <a:latin typeface="Arial" panose="020B0604020202020204" pitchFamily="34" charset="0"/>
              <a:cs typeface="Arial" panose="020B0604020202020204" pitchFamily="34" charset="0"/>
            </a:rPr>
            <a:t>đạo</a:t>
          </a:r>
          <a:r>
            <a:rPr lang="en-US" sz="2200" kern="1200" dirty="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việc</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hoàn</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thành</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báo</a:t>
          </a:r>
          <a:r>
            <a:rPr lang="en-US" sz="2200" kern="1200" dirty="0" smtClean="0">
              <a:latin typeface="Arial" panose="020B0604020202020204" pitchFamily="34" charset="0"/>
              <a:cs typeface="Arial" panose="020B0604020202020204" pitchFamily="34" charset="0"/>
            </a:rPr>
            <a:t> </a:t>
          </a:r>
          <a:r>
            <a:rPr lang="en-US" sz="2200" kern="1200" dirty="0" err="1">
              <a:latin typeface="Arial" panose="020B0604020202020204" pitchFamily="34" charset="0"/>
              <a:cs typeface="Arial" panose="020B0604020202020204" pitchFamily="34" charset="0"/>
            </a:rPr>
            <a:t>cáo</a:t>
          </a:r>
          <a:r>
            <a:rPr lang="en-US" sz="2200" kern="1200" dirty="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công</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tác</a:t>
          </a:r>
          <a:r>
            <a:rPr lang="en-US" sz="2200" kern="1200" dirty="0" smtClean="0">
              <a:latin typeface="Arial" panose="020B0604020202020204" pitchFamily="34" charset="0"/>
              <a:cs typeface="Arial" panose="020B0604020202020204" pitchFamily="34" charset="0"/>
            </a:rPr>
            <a:t> GĐTP</a:t>
          </a:r>
          <a:endParaRPr lang="en-US" sz="2200" kern="1200" dirty="0">
            <a:latin typeface="Arial" panose="020B0604020202020204" pitchFamily="34" charset="0"/>
            <a:cs typeface="Arial" panose="020B0604020202020204" pitchFamily="34" charset="0"/>
          </a:endParaRPr>
        </a:p>
      </dsp:txBody>
      <dsp:txXfrm>
        <a:off x="0" y="3444612"/>
        <a:ext cx="11130643" cy="1940400"/>
      </dsp:txXfrm>
    </dsp:sp>
    <dsp:sp modelId="{E6B54F0B-8684-42BB-AA0B-045CB7730136}">
      <dsp:nvSpPr>
        <dsp:cNvPr id="0" name=""/>
        <dsp:cNvSpPr/>
      </dsp:nvSpPr>
      <dsp:spPr>
        <a:xfrm>
          <a:off x="556532" y="3119892"/>
          <a:ext cx="779145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98" tIns="0" rIns="294498" bIns="0" numCol="1" spcCol="1270" anchor="ctr" anchorCtr="0">
          <a:noAutofit/>
        </a:bodyPr>
        <a:lstStyle/>
        <a:p>
          <a:pPr lvl="0" algn="l" defTabSz="977900">
            <a:lnSpc>
              <a:spcPct val="90000"/>
            </a:lnSpc>
            <a:spcBef>
              <a:spcPct val="0"/>
            </a:spcBef>
            <a:spcAft>
              <a:spcPct val="35000"/>
            </a:spcAft>
            <a:buFont typeface="Wingdings" panose="05000000000000000000" pitchFamily="2" charset="2"/>
            <a:buChar char="Ø"/>
          </a:pPr>
          <a:r>
            <a:rPr lang="en-US" sz="2200" b="1" kern="1200" dirty="0"/>
            <a:t>T</a:t>
          </a:r>
          <a:r>
            <a:rPr lang="vi-VN" sz="2200" b="1" kern="1200" dirty="0"/>
            <a:t>rách nhiệm các đơn vị trực thuộc Bộ</a:t>
          </a:r>
          <a:endParaRPr lang="en-US" sz="2200" b="1" kern="1200" dirty="0"/>
        </a:p>
      </dsp:txBody>
      <dsp:txXfrm>
        <a:off x="588235" y="3151595"/>
        <a:ext cx="772804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B7DF-1643-AC7D-5065-C6A3DEED5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B0752C-F6C2-3B26-A6A7-CB35236CF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9022B-143F-810D-7AD7-A49188B87455}"/>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D69C1CCD-7D36-749D-EC2D-0C6D1371C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8EDC-3D8E-1D14-4A3D-9E3A74732A9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428421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C34B-4653-3512-DD59-FC5F1916C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741F37-ABE8-96D3-84F2-871F630BF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ABF95-744A-6E12-4EA2-15C97F5429BD}"/>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3AAB8F03-CBF2-EDE7-B747-8B193F136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61F0A-06C0-813F-E30C-29F4EE1F443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8430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EBC9B-CF82-6B43-2014-A26A411B09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3F2D2-D1EF-EBD3-D738-930CA2DF3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43D3D-253E-638B-3DB0-A5B5416D7A3A}"/>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0AD6B0FB-2C46-C93C-2B18-3BFC88325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C9C-7E26-D3DE-6E15-DF2A59F1F9B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72087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D076-7615-7EF0-4EFF-C659B331C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98CA3-E8AB-AD18-1D4C-802E93294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7D72E-8156-ABE0-DF1D-0E874C2B01B3}"/>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BAF9F229-3663-7294-9EFA-431336B5E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29AB1-9181-E668-F8AE-30E4418B6552}"/>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55079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5D2F-CD58-EF69-F889-338624AF0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D51DF-1D6E-34A3-7EDD-3A9DB785F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0415A-095A-AE21-3A28-B5A1F3873528}"/>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3C72E606-E22C-C9B5-58B1-A4CA00DA9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18EA1-ED48-3499-DD18-92A5DAE688D9}"/>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240319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A9E6-6551-EFE8-9461-C3260DD1A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72D66-3346-91E9-9071-4944BDCFE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A61A5-E01A-3907-4279-7A497B249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F7859-A3C5-0EB4-75E2-38602E04965D}"/>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F8C841FE-D62E-B36D-D049-B79D1FBB3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4C55-C3BB-D0CB-8262-731FD61F7D38}"/>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18393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83B6-7A80-3032-2337-416B50B22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9AF26-73E9-8BF6-8C4D-E35059D8A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0651B-542D-0566-78DF-4A1484898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30EAC-C745-FB6E-68C1-16273C5B1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86AF2-D785-B17C-20AA-17D73CD6D1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9CF3D-DDF2-3280-792A-D81DDEA212F2}"/>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8" name="Footer Placeholder 7">
            <a:extLst>
              <a:ext uri="{FF2B5EF4-FFF2-40B4-BE49-F238E27FC236}">
                <a16:creationId xmlns:a16="http://schemas.microsoft.com/office/drawing/2014/main" id="{C35584F6-E079-86C3-F19F-302B2831BF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1C3CF-AEB0-7425-7372-BE396D3282AD}"/>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78659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C950-46CF-7495-EEE7-60F3B5A8F0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FF45B-4EB8-3499-3828-5F7F57DB7A8C}"/>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4" name="Footer Placeholder 3">
            <a:extLst>
              <a:ext uri="{FF2B5EF4-FFF2-40B4-BE49-F238E27FC236}">
                <a16:creationId xmlns:a16="http://schemas.microsoft.com/office/drawing/2014/main" id="{570633CA-5B9A-9198-D362-C6389A7D8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C5398-A076-F390-8165-464456498D5C}"/>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1234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26CC-B417-9F78-6935-EAAA846D46AB}"/>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3" name="Footer Placeholder 2">
            <a:extLst>
              <a:ext uri="{FF2B5EF4-FFF2-40B4-BE49-F238E27FC236}">
                <a16:creationId xmlns:a16="http://schemas.microsoft.com/office/drawing/2014/main" id="{477C7E89-AB36-488A-1896-1E8475628A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9A911E-F569-B4EB-BF06-BCCA7F3B50BD}"/>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13428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AA13-CB6F-377A-191E-FAF41797D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CA1EEA-990B-E3CD-FE57-2AFFCCF9D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A1EFC-9758-55F6-DC2C-C47E15D1A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9DD7B-76F0-7A14-7599-93856903DDC2}"/>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491BF8A1-7029-0D86-2EE4-078E8620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1D444-DC2E-696E-1796-010D4DE5CE38}"/>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364104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220-97D1-9F7C-FDE9-745139D58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50C0B9-12C2-F998-AE02-2E24969C5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AF2A3B-9A66-F0CA-151A-43F44DE7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025AD-BEC0-63D7-5156-AC5F047916E5}"/>
              </a:ext>
            </a:extLst>
          </p:cNvPr>
          <p:cNvSpPr>
            <a:spLocks noGrp="1"/>
          </p:cNvSpPr>
          <p:nvPr>
            <p:ph type="dt" sz="half" idx="10"/>
          </p:nvPr>
        </p:nvSpPr>
        <p:spPr/>
        <p:txBody>
          <a:bodyPr/>
          <a:lstStyle/>
          <a:p>
            <a:fld id="{6C96A7C4-C3A8-413C-A9BB-6BBFE8599FD0}" type="datetimeFigureOut">
              <a:rPr lang="en-US" smtClean="0"/>
              <a:pPr/>
              <a:t>15/10/2024</a:t>
            </a:fld>
            <a:endParaRPr lang="en-US"/>
          </a:p>
        </p:txBody>
      </p:sp>
      <p:sp>
        <p:nvSpPr>
          <p:cNvPr id="6" name="Footer Placeholder 5">
            <a:extLst>
              <a:ext uri="{FF2B5EF4-FFF2-40B4-BE49-F238E27FC236}">
                <a16:creationId xmlns:a16="http://schemas.microsoft.com/office/drawing/2014/main" id="{45D63575-C4CF-D62A-C7FB-5A183A221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90FAA-F122-99F7-4178-0646418AA83C}"/>
              </a:ext>
            </a:extLst>
          </p:cNvPr>
          <p:cNvSpPr>
            <a:spLocks noGrp="1"/>
          </p:cNvSpPr>
          <p:nvPr>
            <p:ph type="sldNum" sz="quarter" idx="12"/>
          </p:nvPr>
        </p:nvSpPr>
        <p:spPr/>
        <p:txBody>
          <a:bodyPr/>
          <a:lstStyle/>
          <a:p>
            <a:fld id="{F0F6F408-F854-4058-B35D-1B71704E2E34}" type="slidenum">
              <a:rPr lang="en-US" smtClean="0"/>
              <a:pPr/>
              <a:t>‹#›</a:t>
            </a:fld>
            <a:endParaRPr lang="en-US"/>
          </a:p>
        </p:txBody>
      </p:sp>
    </p:spTree>
    <p:extLst>
      <p:ext uri="{BB962C8B-B14F-4D97-AF65-F5344CB8AC3E}">
        <p14:creationId xmlns:p14="http://schemas.microsoft.com/office/powerpoint/2010/main" val="242185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16ADE-579E-B96E-BD4E-24EA286F4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3AD90-31ED-5CD0-A729-31E455D3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94-A14F-C25F-CEF7-662D9CA73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6A7C4-C3A8-413C-A9BB-6BBFE8599FD0}" type="datetimeFigureOut">
              <a:rPr lang="en-US" smtClean="0"/>
              <a:pPr/>
              <a:t>15/10/2024</a:t>
            </a:fld>
            <a:endParaRPr lang="en-US"/>
          </a:p>
        </p:txBody>
      </p:sp>
      <p:sp>
        <p:nvSpPr>
          <p:cNvPr id="5" name="Footer Placeholder 4">
            <a:extLst>
              <a:ext uri="{FF2B5EF4-FFF2-40B4-BE49-F238E27FC236}">
                <a16:creationId xmlns:a16="http://schemas.microsoft.com/office/drawing/2014/main" id="{22146F7A-F79B-6CFA-6C70-E7D55C5CE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FAF35-8AC6-4206-C442-653519777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6F408-F854-4058-B35D-1B71704E2E34}" type="slidenum">
              <a:rPr lang="en-US" smtClean="0"/>
              <a:pPr/>
              <a:t>‹#›</a:t>
            </a:fld>
            <a:endParaRPr lang="en-US"/>
          </a:p>
        </p:txBody>
      </p:sp>
    </p:spTree>
    <p:extLst>
      <p:ext uri="{BB962C8B-B14F-4D97-AF65-F5344CB8AC3E}">
        <p14:creationId xmlns:p14="http://schemas.microsoft.com/office/powerpoint/2010/main" val="357517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288388" y="1445995"/>
            <a:ext cx="11903612" cy="4082134"/>
          </a:xfrm>
          <a:ln>
            <a:noFill/>
          </a:ln>
        </p:spPr>
        <p:txBody>
          <a:bodyPr>
            <a:noAutofit/>
          </a:bodyPr>
          <a:lstStyle/>
          <a:p>
            <a:r>
              <a:rPr lang="vi-VN" sz="4000" dirty="0" smtClean="0">
                <a:solidFill>
                  <a:schemeClr val="bg1"/>
                </a:solidFill>
                <a:latin typeface="Arial" panose="020B0604020202020204" pitchFamily="34" charset="0"/>
                <a:cs typeface="Arial" panose="020B0604020202020204" pitchFamily="34" charset="0"/>
              </a:rPr>
              <a:t>A. </a:t>
            </a:r>
            <a:r>
              <a:rPr lang="en-US" sz="4000" dirty="0" err="1" smtClean="0">
                <a:solidFill>
                  <a:schemeClr val="bg1"/>
                </a:solidFill>
                <a:latin typeface="Arial" panose="020B0604020202020204" pitchFamily="34" charset="0"/>
                <a:cs typeface="Arial" panose="020B0604020202020204" pitchFamily="34" charset="0"/>
              </a:rPr>
              <a:t>Giới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thiệu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về</a:t>
            </a:r>
            <a:r>
              <a:rPr lang="en-US" sz="4000" dirty="0" smtClean="0">
                <a:solidFill>
                  <a:schemeClr val="bg1"/>
                </a:solidFill>
                <a:latin typeface="Arial" panose="020B0604020202020204" pitchFamily="34" charset="0"/>
                <a:cs typeface="Arial" panose="020B0604020202020204" pitchFamily="34" charset="0"/>
              </a:rPr>
              <a:t> </a:t>
            </a:r>
            <a:r>
              <a:rPr lang="vi-VN" sz="4000" dirty="0" smtClean="0">
                <a:solidFill>
                  <a:schemeClr val="bg1"/>
                </a:solidFill>
                <a:latin typeface="Arial" panose="020B0604020202020204" pitchFamily="34" charset="0"/>
                <a:cs typeface="Arial" panose="020B0604020202020204" pitchFamily="34" charset="0"/>
              </a:rPr>
              <a:t>Thông tư số </a:t>
            </a:r>
            <a:r>
              <a:rPr lang="en-US" sz="4000" dirty="0" smtClean="0">
                <a:solidFill>
                  <a:schemeClr val="bg1"/>
                </a:solidFill>
                <a:latin typeface="Arial" panose="020B0604020202020204" pitchFamily="34" charset="0"/>
                <a:cs typeface="Arial" panose="020B0604020202020204" pitchFamily="34" charset="0"/>
              </a:rPr>
              <a:t>15/2021/TT-BTNMT </a:t>
            </a:r>
            <a:r>
              <a:rPr lang="vi-VN" sz="4000" dirty="0" smtClean="0">
                <a:solidFill>
                  <a:schemeClr val="bg1"/>
                </a:solidFill>
                <a:latin typeface="Arial" panose="020B0604020202020204" pitchFamily="34" charset="0"/>
                <a:cs typeface="Arial" panose="020B0604020202020204" pitchFamily="34" charset="0"/>
              </a:rPr>
              <a:t>ngày 31/8/2021 của Bộ trưởng Bộ Tài nguyên và Môi trường quy định về giám định tư pháp trong lĩnh vực tài nguyên và môi trường</a:t>
            </a:r>
            <a:endParaRPr lang="en-US" sz="4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333817F-FBC3-C477-A668-61E8870F91A2}"/>
              </a:ext>
            </a:extLst>
          </p:cNvPr>
          <p:cNvSpPr>
            <a:spLocks noGrp="1"/>
          </p:cNvSpPr>
          <p:nvPr>
            <p:ph type="subTitle" idx="1"/>
          </p:nvPr>
        </p:nvSpPr>
        <p:spPr>
          <a:xfrm>
            <a:off x="1920239" y="5865480"/>
            <a:ext cx="7322128" cy="720437"/>
          </a:xfrm>
        </p:spPr>
        <p:txBody>
          <a:bodyPr/>
          <a:lstStyle/>
          <a:p>
            <a:r>
              <a:rPr lang="en-US" dirty="0">
                <a:solidFill>
                  <a:schemeClr val="bg1"/>
                </a:solidFill>
              </a:rPr>
              <a:t>Vụ Pháp chế, Bộ Tài </a:t>
            </a:r>
            <a:r>
              <a:rPr lang="en-US" dirty="0" err="1">
                <a:solidFill>
                  <a:schemeClr val="bg1"/>
                </a:solidFill>
              </a:rPr>
              <a:t>nguyên</a:t>
            </a:r>
            <a:r>
              <a:rPr lang="en-US" dirty="0">
                <a:solidFill>
                  <a:schemeClr val="bg1"/>
                </a:solidFill>
              </a:rPr>
              <a:t> </a:t>
            </a:r>
            <a:r>
              <a:rPr lang="vi-VN" dirty="0" smtClean="0">
                <a:solidFill>
                  <a:schemeClr val="bg1"/>
                </a:solidFill>
              </a:rPr>
              <a:t>và</a:t>
            </a:r>
            <a:r>
              <a:rPr lang="en-US" dirty="0" smtClean="0">
                <a:solidFill>
                  <a:schemeClr val="bg1"/>
                </a:solidFill>
              </a:rPr>
              <a:t> </a:t>
            </a:r>
            <a:r>
              <a:rPr lang="en-US" dirty="0">
                <a:solidFill>
                  <a:schemeClr val="bg1"/>
                </a:solidFill>
              </a:rPr>
              <a:t>Môi trường</a:t>
            </a:r>
          </a:p>
        </p:txBody>
      </p:sp>
    </p:spTree>
    <p:extLst>
      <p:ext uri="{BB962C8B-B14F-4D97-AF65-F5344CB8AC3E}">
        <p14:creationId xmlns:p14="http://schemas.microsoft.com/office/powerpoint/2010/main" val="29663181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22614" y="376011"/>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VIII.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13004666"/>
              </p:ext>
            </p:extLst>
          </p:nvPr>
        </p:nvGraphicFramePr>
        <p:xfrm>
          <a:off x="449035" y="925286"/>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8248944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337625" y="2067949"/>
            <a:ext cx="11676184" cy="3635751"/>
          </a:xfrm>
          <a:ln>
            <a:noFill/>
          </a:ln>
        </p:spPr>
        <p:txBody>
          <a:bodyPr>
            <a:noAutofit/>
          </a:bodyPr>
          <a:lstStyle/>
          <a:p>
            <a:r>
              <a:rPr lang="vi-VN" sz="4400" dirty="0" smtClean="0">
                <a:solidFill>
                  <a:schemeClr val="bg1"/>
                </a:solidFill>
                <a:latin typeface="Arial" panose="020B0604020202020204" pitchFamily="34" charset="0"/>
                <a:cs typeface="Arial" panose="020B0604020202020204" pitchFamily="34" charset="0"/>
              </a:rPr>
              <a:t>B</a:t>
            </a:r>
            <a:r>
              <a:rPr lang="vi-VN" sz="4400" dirty="0">
                <a:solidFill>
                  <a:schemeClr val="bg1"/>
                </a:solidFill>
                <a:latin typeface="Arial" panose="020B0604020202020204" pitchFamily="34" charset="0"/>
                <a:cs typeface="Arial" panose="020B0604020202020204" pitchFamily="34" charset="0"/>
              </a:rPr>
              <a:t>. </a:t>
            </a:r>
            <a:r>
              <a:rPr lang="vi-VN" sz="4400" dirty="0" smtClean="0">
                <a:solidFill>
                  <a:schemeClr val="bg1"/>
                </a:solidFill>
                <a:latin typeface="Arial" panose="020B0604020202020204" pitchFamily="34" charset="0"/>
                <a:cs typeface="Arial" panose="020B0604020202020204" pitchFamily="34" charset="0"/>
              </a:rPr>
              <a:t>Những khó khăn, vướng </a:t>
            </a:r>
            <a:r>
              <a:rPr lang="vi-VN" sz="4400" dirty="0">
                <a:solidFill>
                  <a:schemeClr val="bg1"/>
                </a:solidFill>
                <a:latin typeface="Arial" panose="020B0604020202020204" pitchFamily="34" charset="0"/>
                <a:cs typeface="Arial" panose="020B0604020202020204" pitchFamily="34" charset="0"/>
              </a:rPr>
              <a:t>mắc </a:t>
            </a:r>
            <a:r>
              <a:rPr lang="vi-VN" sz="4400" dirty="0" smtClean="0">
                <a:solidFill>
                  <a:schemeClr val="bg1"/>
                </a:solidFill>
                <a:latin typeface="Arial" panose="020B0604020202020204" pitchFamily="34" charset="0"/>
                <a:cs typeface="Arial" panose="020B0604020202020204" pitchFamily="34" charset="0"/>
              </a:rPr>
              <a:t>trong </a:t>
            </a:r>
            <a:r>
              <a:rPr lang="vi-VN" sz="4400" dirty="0">
                <a:solidFill>
                  <a:schemeClr val="bg1"/>
                </a:solidFill>
                <a:latin typeface="Arial" panose="020B0604020202020204" pitchFamily="34" charset="0"/>
                <a:cs typeface="Arial" panose="020B0604020202020204" pitchFamily="34" charset="0"/>
              </a:rPr>
              <a:t>quá trình thực hiện </a:t>
            </a:r>
            <a:r>
              <a:rPr lang="vi-VN" sz="4400" dirty="0" smtClean="0">
                <a:solidFill>
                  <a:schemeClr val="bg1"/>
                </a:solidFill>
                <a:latin typeface="Arial" panose="020B0604020202020204" pitchFamily="34" charset="0"/>
                <a:cs typeface="Arial" panose="020B0604020202020204" pitchFamily="34" charset="0"/>
              </a:rPr>
              <a:t>Thông tư số </a:t>
            </a:r>
            <a:r>
              <a:rPr lang="en-US" sz="4400" dirty="0" smtClean="0">
                <a:solidFill>
                  <a:schemeClr val="bg1"/>
                </a:solidFill>
                <a:latin typeface="Arial" panose="020B0604020202020204" pitchFamily="34" charset="0"/>
                <a:cs typeface="Arial" panose="020B0604020202020204" pitchFamily="34" charset="0"/>
              </a:rPr>
              <a:t>15/2021/TT-BTNMT </a:t>
            </a:r>
            <a:r>
              <a:rPr lang="vi-VN" sz="4400" dirty="0" smtClean="0">
                <a:solidFill>
                  <a:schemeClr val="bg1"/>
                </a:solidFill>
                <a:latin typeface="Arial" panose="020B0604020202020204" pitchFamily="34" charset="0"/>
                <a:cs typeface="Arial" panose="020B0604020202020204" pitchFamily="34" charset="0"/>
              </a:rPr>
              <a:t>quy định về giám định tư pháp trong lĩnh vực tài nguyên và môi trường</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92591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938325617"/>
              </p:ext>
            </p:extLst>
          </p:nvPr>
        </p:nvGraphicFramePr>
        <p:xfrm>
          <a:off x="709288" y="2208628"/>
          <a:ext cx="11130643" cy="3953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3828170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371981994"/>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8546677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990158474"/>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53455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006388761"/>
              </p:ext>
            </p:extLst>
          </p:nvPr>
        </p:nvGraphicFramePr>
        <p:xfrm>
          <a:off x="709288" y="1589649"/>
          <a:ext cx="11130643" cy="457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4558828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926504968"/>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0420809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695604246"/>
              </p:ext>
            </p:extLst>
          </p:nvPr>
        </p:nvGraphicFramePr>
        <p:xfrm>
          <a:off x="709288" y="2194561"/>
          <a:ext cx="11130643" cy="4107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420925354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071999575"/>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8573525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 </a:t>
            </a:r>
            <a:r>
              <a:rPr lang="vi-VN" sz="2400" b="1" spc="-20" dirty="0">
                <a:latin typeface="Arial" panose="020B0604020202020204" pitchFamily="34" charset="0"/>
                <a:ea typeface="Times New Roman" panose="02020603050405020304" pitchFamily="18" charset="0"/>
                <a:cs typeface="Arial" panose="020B0604020202020204" pitchFamily="34" charset="0"/>
              </a:rPr>
              <a:t>NHỮNG KHÓ KHĂN, VƯỚNG MẮC ĐỐI VỚI VIỆC HOÀN THIỆN CÁC QUY ĐỊNH CỦA THÔNG TƯ VỀ GIÁM ĐỊNH TƯ PHÁP TRONG LĨNH VỰC TÀI NGUYÊN VÀ MÔI TRƯỜNG</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085511101"/>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4290385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5299-60E1-F869-EEB8-CB958FF08A0A}"/>
              </a:ext>
            </a:extLst>
          </p:cNvPr>
          <p:cNvSpPr>
            <a:spLocks noGrp="1"/>
          </p:cNvSpPr>
          <p:nvPr>
            <p:ph type="title"/>
          </p:nvPr>
        </p:nvSpPr>
        <p:spPr>
          <a:xfrm>
            <a:off x="1485898" y="307233"/>
            <a:ext cx="10069287" cy="808552"/>
          </a:xfrm>
        </p:spPr>
        <p:txBody>
          <a:bodyPr>
            <a:noAutofit/>
          </a:bodyPr>
          <a:lstStyle/>
          <a:p>
            <a:r>
              <a:rPr lang="vi-VN" sz="2800" dirty="0" smtClean="0">
                <a:latin typeface="+mn-lt"/>
              </a:rPr>
              <a:t>THÔNG </a:t>
            </a:r>
            <a:r>
              <a:rPr lang="vi-VN" sz="2800" dirty="0">
                <a:latin typeface="+mn-lt"/>
              </a:rPr>
              <a:t>TƯ </a:t>
            </a:r>
            <a:r>
              <a:rPr lang="vi-VN" sz="2800" dirty="0" smtClean="0">
                <a:latin typeface="+mn-lt"/>
              </a:rPr>
              <a:t>15/2021/TT-BTNMT</a:t>
            </a:r>
            <a:r>
              <a:rPr lang="en-US" sz="2800" dirty="0" smtClean="0">
                <a:latin typeface="+mn-lt"/>
              </a:rPr>
              <a:t>:</a:t>
            </a:r>
            <a:endParaRPr lang="en-US" sz="28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8BBFF41-D1E1-35FD-B3D6-7E22FAD02D53}"/>
              </a:ext>
            </a:extLst>
          </p:cNvPr>
          <p:cNvGraphicFramePr>
            <a:graphicFrameLocks noGrp="1"/>
          </p:cNvGraphicFramePr>
          <p:nvPr>
            <p:ph idx="1"/>
            <p:extLst>
              <p:ext uri="{D42A27DB-BD31-4B8C-83A1-F6EECF244321}">
                <p14:modId xmlns:p14="http://schemas.microsoft.com/office/powerpoint/2010/main" val="2467711097"/>
              </p:ext>
            </p:extLst>
          </p:nvPr>
        </p:nvGraphicFramePr>
        <p:xfrm>
          <a:off x="778328" y="1360715"/>
          <a:ext cx="10515600" cy="5304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 company name&#10;&#10;Description automatically generated">
            <a:extLst>
              <a:ext uri="{FF2B5EF4-FFF2-40B4-BE49-F238E27FC236}">
                <a16:creationId xmlns:a16="http://schemas.microsoft.com/office/drawing/2014/main" id="{E9C88945-F7EF-CB88-1980-E28A017DAB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03053974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50FA-0B6D-C149-24B9-C3F020EB2882}"/>
              </a:ext>
            </a:extLst>
          </p:cNvPr>
          <p:cNvSpPr>
            <a:spLocks noGrp="1"/>
          </p:cNvSpPr>
          <p:nvPr>
            <p:ph type="ctrTitle"/>
          </p:nvPr>
        </p:nvSpPr>
        <p:spPr>
          <a:xfrm>
            <a:off x="337625" y="2067949"/>
            <a:ext cx="11676184" cy="3635751"/>
          </a:xfrm>
          <a:ln>
            <a:noFill/>
          </a:ln>
        </p:spPr>
        <p:txBody>
          <a:bodyPr>
            <a:noAutofit/>
          </a:bodyPr>
          <a:lstStyle/>
          <a:p>
            <a:r>
              <a:rPr lang="vi-VN" sz="4400" dirty="0" smtClean="0">
                <a:solidFill>
                  <a:schemeClr val="bg1"/>
                </a:solidFill>
                <a:latin typeface="Arial" panose="020B0604020202020204" pitchFamily="34" charset="0"/>
                <a:cs typeface="Arial" panose="020B0604020202020204" pitchFamily="34" charset="0"/>
              </a:rPr>
              <a:t>C. </a:t>
            </a:r>
            <a:r>
              <a:rPr lang="vi-VN" sz="4400" dirty="0">
                <a:solidFill>
                  <a:schemeClr val="bg1"/>
                </a:solidFill>
                <a:latin typeface="Arial" panose="020B0604020202020204" pitchFamily="34" charset="0"/>
                <a:cs typeface="Arial" panose="020B0604020202020204" pitchFamily="34" charset="0"/>
              </a:rPr>
              <a:t>ĐỀ XUẤT, KIẾN </a:t>
            </a:r>
            <a:r>
              <a:rPr lang="vi-VN" sz="4400" dirty="0" smtClean="0">
                <a:solidFill>
                  <a:schemeClr val="bg1"/>
                </a:solidFill>
                <a:latin typeface="Arial" panose="020B0604020202020204" pitchFamily="34" charset="0"/>
                <a:cs typeface="Arial" panose="020B0604020202020204" pitchFamily="34" charset="0"/>
              </a:rPr>
              <a:t>NGHỊ ĐỐI VỚI VIỆC HOÀN THIỆN CÁC QUY ĐỊNH </a:t>
            </a:r>
            <a:br>
              <a:rPr lang="vi-VN" sz="4400" dirty="0" smtClean="0">
                <a:solidFill>
                  <a:schemeClr val="bg1"/>
                </a:solidFill>
                <a:latin typeface="Arial" panose="020B0604020202020204" pitchFamily="34" charset="0"/>
                <a:cs typeface="Arial" panose="020B0604020202020204" pitchFamily="34" charset="0"/>
              </a:rPr>
            </a:br>
            <a:r>
              <a:rPr lang="vi-VN" sz="4400" dirty="0" smtClean="0">
                <a:solidFill>
                  <a:schemeClr val="bg1"/>
                </a:solidFill>
                <a:latin typeface="Arial" panose="020B0604020202020204" pitchFamily="34" charset="0"/>
                <a:cs typeface="Arial" panose="020B0604020202020204" pitchFamily="34" charset="0"/>
              </a:rPr>
              <a:t>TRONG LUẬT GIÁM ĐỊNH TƯ PHÁP VÀ CÁC VĂN BẢN HƯỚNG DẪN THI HÀNH</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70669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333378658"/>
              </p:ext>
            </p:extLst>
          </p:nvPr>
        </p:nvGraphicFramePr>
        <p:xfrm>
          <a:off x="709288" y="2194561"/>
          <a:ext cx="11130643" cy="363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71875499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965968979"/>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1906971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940705105"/>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7504794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265008112"/>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70383949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94706317"/>
              </p:ext>
            </p:extLst>
          </p:nvPr>
        </p:nvGraphicFramePr>
        <p:xfrm>
          <a:off x="709288" y="2286000"/>
          <a:ext cx="11130643" cy="412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7159236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059871413"/>
              </p:ext>
            </p:extLst>
          </p:nvPr>
        </p:nvGraphicFramePr>
        <p:xfrm>
          <a:off x="709288" y="1631852"/>
          <a:ext cx="11130643" cy="478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26097860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093393492"/>
              </p:ext>
            </p:extLst>
          </p:nvPr>
        </p:nvGraphicFramePr>
        <p:xfrm>
          <a:off x="709288" y="1631852"/>
          <a:ext cx="11130643" cy="478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96183672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II. ĐỀ </a:t>
            </a:r>
            <a:r>
              <a:rPr lang="vi-VN" sz="2400" b="1" dirty="0"/>
              <a:t>XUẤT, KIẾN NGHỊ ĐỐI </a:t>
            </a:r>
            <a:r>
              <a:rPr lang="vi-VN" sz="2400" b="1" dirty="0" smtClean="0"/>
              <a:t>VỚI CƠ QUAN TRƯNG CẦU GIÁM ĐỊNH TƯ PHÁP </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011989948"/>
              </p:ext>
            </p:extLst>
          </p:nvPr>
        </p:nvGraphicFramePr>
        <p:xfrm>
          <a:off x="709288" y="2286000"/>
          <a:ext cx="11130643" cy="412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412702201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88804" y="528998"/>
            <a:ext cx="9949542" cy="856670"/>
          </a:xfrm>
        </p:spPr>
        <p:txBody>
          <a:bodyPr>
            <a:noAutofit/>
          </a:bodyPr>
          <a:lstStyle/>
          <a:p>
            <a:r>
              <a:rPr lang="vi-VN" sz="2400" b="1" dirty="0" smtClean="0"/>
              <a:t>I. ĐỀ </a:t>
            </a:r>
            <a:r>
              <a:rPr lang="vi-VN" sz="2400" b="1" dirty="0"/>
              <a:t>XUẤT, KIẾN NGHỊ ĐỐI VỚI VIỆC HOÀN THIỆN CÁC QUY ĐỊNH </a:t>
            </a:r>
            <a:r>
              <a:rPr lang="vi-VN" sz="2400" b="1" dirty="0" smtClean="0"/>
              <a:t>TRONG </a:t>
            </a:r>
            <a:r>
              <a:rPr lang="vi-VN" sz="2400" b="1" dirty="0"/>
              <a:t>LUẬT GIÁM ĐỊNH TƯ PHÁP VÀ CÁC VĂN </a:t>
            </a:r>
            <a:r>
              <a:rPr lang="vi-VN" sz="2400" b="1" dirty="0" smtClean="0"/>
              <a:t>BẢN HƯỚNG </a:t>
            </a:r>
            <a:r>
              <a:rPr lang="vi-VN" sz="2400" b="1" dirty="0"/>
              <a:t>DẪN THI HÀNH</a:t>
            </a:r>
            <a:endParaRPr lang="en-US" sz="2400" b="1"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212010749"/>
              </p:ext>
            </p:extLst>
          </p:nvPr>
        </p:nvGraphicFramePr>
        <p:xfrm>
          <a:off x="709288" y="2194560"/>
          <a:ext cx="11130643" cy="422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F4B54D2-3530-5DD0-A3C9-FC3B5934A5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8625547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CF0F-9899-6780-0FE5-B7644B7F1F62}"/>
              </a:ext>
            </a:extLst>
          </p:cNvPr>
          <p:cNvSpPr>
            <a:spLocks noGrp="1"/>
          </p:cNvSpPr>
          <p:nvPr>
            <p:ph type="title"/>
          </p:nvPr>
        </p:nvSpPr>
        <p:spPr>
          <a:xfrm>
            <a:off x="1632856" y="365125"/>
            <a:ext cx="9720943" cy="462189"/>
          </a:xfrm>
        </p:spPr>
        <p:txBody>
          <a:bodyPr>
            <a:normAutofit/>
          </a:bodyPr>
          <a:lstStyle/>
          <a:p>
            <a:r>
              <a:rPr lang="en-US" sz="2400" b="1" spc="-20" dirty="0" smtClean="0">
                <a:effectLst/>
                <a:latin typeface="Times New Roman" panose="02020603050405020304" pitchFamily="18" charset="0"/>
                <a:ea typeface="Times New Roman" panose="02020603050405020304" pitchFamily="18" charset="0"/>
              </a:rPr>
              <a:t>I. </a:t>
            </a:r>
            <a:r>
              <a:rPr lang="en-US" sz="2400" b="1" spc="-20" dirty="0">
                <a:effectLst/>
                <a:latin typeface="Times New Roman" panose="02020603050405020304" pitchFamily="18" charset="0"/>
                <a:ea typeface="Times New Roman" panose="02020603050405020304" pitchFamily="18" charset="0"/>
              </a:rPr>
              <a:t>TRÌNH TỰ THỰC HIỆN GIÁM ĐỊNH TƯ PHÁP</a:t>
            </a:r>
            <a:endParaRPr lang="en-US" sz="5400" dirty="0"/>
          </a:p>
        </p:txBody>
      </p:sp>
      <p:graphicFrame>
        <p:nvGraphicFramePr>
          <p:cNvPr id="5" name="Content Placeholder 4">
            <a:extLst>
              <a:ext uri="{FF2B5EF4-FFF2-40B4-BE49-F238E27FC236}">
                <a16:creationId xmlns:a16="http://schemas.microsoft.com/office/drawing/2014/main" id="{AE949F37-CCD1-C627-02C4-ACA2A0D62A3D}"/>
              </a:ext>
            </a:extLst>
          </p:cNvPr>
          <p:cNvGraphicFramePr>
            <a:graphicFrameLocks noGrp="1"/>
          </p:cNvGraphicFramePr>
          <p:nvPr>
            <p:ph idx="1"/>
            <p:extLst>
              <p:ext uri="{D42A27DB-BD31-4B8C-83A1-F6EECF244321}">
                <p14:modId xmlns:p14="http://schemas.microsoft.com/office/powerpoint/2010/main" val="3966966161"/>
              </p:ext>
            </p:extLst>
          </p:nvPr>
        </p:nvGraphicFramePr>
        <p:xfrm>
          <a:off x="838200" y="1164771"/>
          <a:ext cx="10515600" cy="5012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ogo, company name&#10;&#10;Description automatically generated">
            <a:extLst>
              <a:ext uri="{FF2B5EF4-FFF2-40B4-BE49-F238E27FC236}">
                <a16:creationId xmlns:a16="http://schemas.microsoft.com/office/drawing/2014/main" id="{BC4AD64F-BD3F-FD2C-7F54-80009D544F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89496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3EF3-2D45-291D-968A-1FFE523CF495}"/>
              </a:ext>
            </a:extLst>
          </p:cNvPr>
          <p:cNvSpPr>
            <a:spLocks noGrp="1"/>
          </p:cNvSpPr>
          <p:nvPr>
            <p:ph type="title"/>
          </p:nvPr>
        </p:nvSpPr>
        <p:spPr>
          <a:xfrm>
            <a:off x="571500" y="3690787"/>
            <a:ext cx="10515600" cy="1325563"/>
          </a:xfrm>
        </p:spPr>
        <p:txBody>
          <a:bodyPr>
            <a:normAutofit/>
          </a:bodyPr>
          <a:lstStyle/>
          <a:p>
            <a:pPr algn="ctr"/>
            <a:r>
              <a:rPr lang="en-US" sz="3600" b="1" dirty="0">
                <a:latin typeface="+mn-lt"/>
              </a:rPr>
              <a:t>TRÂN TRỌNG CẢM ƠN </a:t>
            </a:r>
            <a:br>
              <a:rPr lang="en-US" sz="3600" b="1" dirty="0">
                <a:latin typeface="+mn-lt"/>
              </a:rPr>
            </a:br>
            <a:r>
              <a:rPr lang="en-US" sz="3600" b="1" dirty="0">
                <a:latin typeface="+mn-lt"/>
              </a:rPr>
              <a:t>SỰ THEO DÕI CỦA QUÝ ĐẠI BIỂU!</a:t>
            </a:r>
          </a:p>
        </p:txBody>
      </p:sp>
      <p:pic>
        <p:nvPicPr>
          <p:cNvPr id="4" name="Picture 3" descr="Logo, company name&#10;&#10;Description automatically generated">
            <a:extLst>
              <a:ext uri="{FF2B5EF4-FFF2-40B4-BE49-F238E27FC236}">
                <a16:creationId xmlns:a16="http://schemas.microsoft.com/office/drawing/2014/main" id="{5C6F6F7F-D186-BB1C-9332-3025E372B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457" y="1124332"/>
            <a:ext cx="1839686" cy="2052984"/>
          </a:xfrm>
          <a:prstGeom prst="rect">
            <a:avLst/>
          </a:prstGeom>
        </p:spPr>
      </p:pic>
    </p:spTree>
    <p:extLst>
      <p:ext uri="{BB962C8B-B14F-4D97-AF65-F5344CB8AC3E}">
        <p14:creationId xmlns:p14="http://schemas.microsoft.com/office/powerpoint/2010/main" val="24179227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F121-F81F-1A08-9B84-F235378B413A}"/>
              </a:ext>
            </a:extLst>
          </p:cNvPr>
          <p:cNvSpPr>
            <a:spLocks noGrp="1"/>
          </p:cNvSpPr>
          <p:nvPr>
            <p:ph type="title"/>
          </p:nvPr>
        </p:nvSpPr>
        <p:spPr>
          <a:xfrm>
            <a:off x="1208314" y="365126"/>
            <a:ext cx="10145486" cy="391431"/>
          </a:xfrm>
        </p:spPr>
        <p:txBody>
          <a:bodyPr>
            <a:noAutofit/>
          </a:bodyPr>
          <a:lstStyle/>
          <a:p>
            <a:r>
              <a:rPr lang="en-US" sz="2800" b="1" spc="-20" dirty="0" smtClean="0">
                <a:effectLst/>
                <a:latin typeface="Arial" panose="020B0604020202020204" pitchFamily="34" charset="0"/>
                <a:ea typeface="Times New Roman" panose="02020603050405020304" pitchFamily="18" charset="0"/>
                <a:cs typeface="Arial" panose="020B0604020202020204" pitchFamily="34" charset="0"/>
              </a:rPr>
              <a:t>II. </a:t>
            </a:r>
            <a:r>
              <a:rPr lang="en-US" sz="28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a:t>
            </a:r>
            <a:endParaRPr lang="en-US" sz="2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23AB64D-2800-DBB1-F913-A38DC3CF8A04}"/>
              </a:ext>
            </a:extLst>
          </p:cNvPr>
          <p:cNvGraphicFramePr>
            <a:graphicFrameLocks noGrp="1"/>
          </p:cNvGraphicFramePr>
          <p:nvPr>
            <p:ph idx="1"/>
            <p:extLst>
              <p:ext uri="{D42A27DB-BD31-4B8C-83A1-F6EECF244321}">
                <p14:modId xmlns:p14="http://schemas.microsoft.com/office/powerpoint/2010/main" val="1009331358"/>
              </p:ext>
            </p:extLst>
          </p:nvPr>
        </p:nvGraphicFramePr>
        <p:xfrm>
          <a:off x="996044" y="1066800"/>
          <a:ext cx="5236028" cy="5153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a:extLst>
              <a:ext uri="{FF2B5EF4-FFF2-40B4-BE49-F238E27FC236}">
                <a16:creationId xmlns:a16="http://schemas.microsoft.com/office/drawing/2014/main" id="{B132114F-BED6-D501-05B0-A621BF9657F0}"/>
              </a:ext>
            </a:extLst>
          </p:cNvPr>
          <p:cNvGraphicFramePr>
            <a:graphicFrameLocks/>
          </p:cNvGraphicFramePr>
          <p:nvPr>
            <p:extLst>
              <p:ext uri="{D42A27DB-BD31-4B8C-83A1-F6EECF244321}">
                <p14:modId xmlns:p14="http://schemas.microsoft.com/office/powerpoint/2010/main" val="4066974858"/>
              </p:ext>
            </p:extLst>
          </p:nvPr>
        </p:nvGraphicFramePr>
        <p:xfrm>
          <a:off x="6493329" y="1023257"/>
          <a:ext cx="5236028" cy="5153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descr="Logo, company name&#10;&#10;Description automatically generated">
            <a:extLst>
              <a:ext uri="{FF2B5EF4-FFF2-40B4-BE49-F238E27FC236}">
                <a16:creationId xmlns:a16="http://schemas.microsoft.com/office/drawing/2014/main" id="{317FDA89-C8F2-CB3C-561F-95181EE17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4971669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147472" y="169182"/>
            <a:ext cx="10124683" cy="663575"/>
          </a:xfrm>
        </p:spPr>
        <p:txBody>
          <a:bodyPr>
            <a:noAutofit/>
          </a:bodyPr>
          <a:lstStyle/>
          <a:p>
            <a:r>
              <a:rPr lang="en-US" sz="2400" b="1" spc="-20" dirty="0">
                <a:effectLst/>
                <a:latin typeface="Arial" panose="020B0604020202020204" pitchFamily="34" charset="0"/>
                <a:ea typeface="Times New Roman" panose="02020603050405020304" pitchFamily="18" charset="0"/>
                <a:cs typeface="Arial" panose="020B0604020202020204" pitchFamily="34" charset="0"/>
              </a:rPr>
              <a:t>III. 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1692975339"/>
              </p:ext>
            </p:extLst>
          </p:nvPr>
        </p:nvGraphicFramePr>
        <p:xfrm>
          <a:off x="644493" y="936172"/>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1B5A9379-550E-CA45-9E30-2E3C7975F6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75053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234558" y="130856"/>
            <a:ext cx="10124683"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IV.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2629887432"/>
              </p:ext>
            </p:extLst>
          </p:nvPr>
        </p:nvGraphicFramePr>
        <p:xfrm>
          <a:off x="639535" y="1050472"/>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52687EB3-07C6-34C0-65AB-92F760680C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317319084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06285" y="196396"/>
            <a:ext cx="10515600" cy="663575"/>
          </a:xfrm>
        </p:spPr>
        <p:txBody>
          <a:bodyPr>
            <a:noAutofit/>
          </a:bodyPr>
          <a:lstStyle/>
          <a:p>
            <a:r>
              <a:rPr lang="en-US" sz="2400" b="1" spc="-20" dirty="0" smtClean="0">
                <a:latin typeface="Arial" panose="020B0604020202020204" pitchFamily="34" charset="0"/>
                <a:ea typeface="Times New Roman" panose="02020603050405020304" pitchFamily="18" charset="0"/>
                <a:cs typeface="Arial" panose="020B0604020202020204" pitchFamily="34" charset="0"/>
              </a:rPr>
              <a:t>V</a:t>
            </a:r>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TRÌNH TỰ THỰC HIỆN GIÁM ĐỊNH TƯ PHÁP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4276151050"/>
              </p:ext>
            </p:extLst>
          </p:nvPr>
        </p:nvGraphicFramePr>
        <p:xfrm>
          <a:off x="691242" y="968829"/>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F4DD8E8D-07C8-B021-CCAC-070CB0BBB1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106840195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349827" y="261711"/>
            <a:ext cx="10515600"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591910626"/>
              </p:ext>
            </p:extLst>
          </p:nvPr>
        </p:nvGraphicFramePr>
        <p:xfrm>
          <a:off x="734784" y="1028701"/>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41F6E4EC-B379-0BBA-89AB-073FBCCD84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2101006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953E-379E-D311-8A12-16229FD8033D}"/>
              </a:ext>
            </a:extLst>
          </p:cNvPr>
          <p:cNvSpPr>
            <a:spLocks noGrp="1"/>
          </p:cNvSpPr>
          <p:nvPr>
            <p:ph type="title"/>
          </p:nvPr>
        </p:nvSpPr>
        <p:spPr>
          <a:xfrm>
            <a:off x="1532165" y="169182"/>
            <a:ext cx="10515600" cy="663575"/>
          </a:xfrm>
        </p:spPr>
        <p:txBody>
          <a:bodyPr>
            <a:noAutofit/>
          </a:bodyPr>
          <a:lstStyle/>
          <a:p>
            <a:r>
              <a:rPr lang="en-US" sz="2400" b="1" spc="-20" dirty="0" smtClean="0">
                <a:effectLst/>
                <a:latin typeface="Arial" panose="020B0604020202020204" pitchFamily="34" charset="0"/>
                <a:ea typeface="Times New Roman" panose="02020603050405020304" pitchFamily="18" charset="0"/>
                <a:cs typeface="Arial" panose="020B0604020202020204" pitchFamily="34" charset="0"/>
              </a:rPr>
              <a:t>VII. </a:t>
            </a:r>
            <a:r>
              <a:rPr lang="en-US" sz="2400" b="1" spc="-20" dirty="0">
                <a:effectLst/>
                <a:latin typeface="Arial" panose="020B0604020202020204" pitchFamily="34" charset="0"/>
                <a:ea typeface="Times New Roman" panose="02020603050405020304" pitchFamily="18" charset="0"/>
                <a:cs typeface="Arial" panose="020B0604020202020204" pitchFamily="34" charset="0"/>
              </a:rPr>
              <a:t>THỜI HẠN VÀ TRÁCH NHIỆM THỰC HIỆN (tiếp)</a:t>
            </a:r>
            <a:endParaRPr lang="en-US" sz="2400" dirty="0"/>
          </a:p>
        </p:txBody>
      </p:sp>
      <p:graphicFrame>
        <p:nvGraphicFramePr>
          <p:cNvPr id="4" name="Content Placeholder 3">
            <a:extLst>
              <a:ext uri="{FF2B5EF4-FFF2-40B4-BE49-F238E27FC236}">
                <a16:creationId xmlns:a16="http://schemas.microsoft.com/office/drawing/2014/main" id="{187C66FA-14D2-DD6F-EB3C-725D1D984C42}"/>
              </a:ext>
            </a:extLst>
          </p:cNvPr>
          <p:cNvGraphicFramePr>
            <a:graphicFrameLocks noGrp="1"/>
          </p:cNvGraphicFramePr>
          <p:nvPr>
            <p:ph idx="1"/>
            <p:extLst>
              <p:ext uri="{D42A27DB-BD31-4B8C-83A1-F6EECF244321}">
                <p14:modId xmlns:p14="http://schemas.microsoft.com/office/powerpoint/2010/main" val="3245385297"/>
              </p:ext>
            </p:extLst>
          </p:nvPr>
        </p:nvGraphicFramePr>
        <p:xfrm>
          <a:off x="688521" y="1104901"/>
          <a:ext cx="11130643" cy="54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96A0658A-10EC-005D-A47E-545B07BA8C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147473" cy="1280514"/>
          </a:xfrm>
          <a:prstGeom prst="rect">
            <a:avLst/>
          </a:prstGeom>
        </p:spPr>
      </p:pic>
    </p:spTree>
    <p:extLst>
      <p:ext uri="{BB962C8B-B14F-4D97-AF65-F5344CB8AC3E}">
        <p14:creationId xmlns:p14="http://schemas.microsoft.com/office/powerpoint/2010/main" val="253488927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3357</Words>
  <Application>Microsoft Office PowerPoint</Application>
  <PresentationFormat>Widescreen</PresentationFormat>
  <Paragraphs>130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A. Giới thiệu về Thông tư số 15/2021/TT-BTNMT ngày 31/8/2021 của Bộ trưởng Bộ Tài nguyên và Môi trường quy định về giám định tư pháp trong lĩnh vực tài nguyên và môi trường</vt:lpstr>
      <vt:lpstr>THÔNG TƯ 15/2021/TT-BTNMT:</vt:lpstr>
      <vt:lpstr>I. TRÌNH TỰ THỰC HIỆN GIÁM ĐỊNH TƯ PHÁP</vt:lpstr>
      <vt:lpstr>II. TRÌNH TỰ THỰC HIỆN GIÁM ĐỊNH TƯ PHÁP</vt:lpstr>
      <vt:lpstr>III. TRÌNH TỰ THỰC HIỆN GIÁM ĐỊNH TƯ PHÁP (tiếp)</vt:lpstr>
      <vt:lpstr>IV. TRÌNH TỰ THỰC HIỆN GIÁM ĐỊNH TƯ PHÁP (tiếp)</vt:lpstr>
      <vt:lpstr>V. TRÌNH TỰ THỰC HIỆN GIÁM ĐỊNH TƯ PHÁP (tiếp)</vt:lpstr>
      <vt:lpstr>VI. THỜI HẠN VÀ TRÁCH NHIỆM THỰC HIỆN</vt:lpstr>
      <vt:lpstr>VII. THỜI HẠN VÀ TRÁCH NHIỆM THỰC HIỆN (tiếp)</vt:lpstr>
      <vt:lpstr>VIII. THỜI HẠN VÀ TRÁCH NHIỆM THỰC HIỆN (tiếp)</vt:lpstr>
      <vt:lpstr>B. Những khó khăn, vướng mắc trong quá trình thực hiện Thông tư số 15/2021/TT-BTNMT quy định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I. NHỮNG KHÓ KHĂN, VƯỚNG MẮC ĐỐI VỚI VIỆC HOÀN THIỆN CÁC QUY ĐỊNH CỦA THÔNG TƯ VỀ GIÁM ĐỊNH TƯ PHÁP TRONG LĨNH VỰC TÀI NGUYÊN VÀ MÔI TRƯỜNG</vt:lpstr>
      <vt:lpstr>C.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 ĐỀ XUẤT, KIẾN NGHỊ ĐỐI VỚI VIỆC HOÀN THIỆN CÁC QUY ĐỊNH TRONG LUẬT GIÁM ĐỊNH TƯ PHÁP VÀ CÁC VĂN BẢN HƯỚNG DẪN THI HÀNH</vt:lpstr>
      <vt:lpstr>II. ĐỀ XUẤT, KIẾN NGHỊ ĐỐI VỚI CƠ QUAN TRƯNG CẦU GIÁM ĐỊNH TƯ PHÁP </vt:lpstr>
      <vt:lpstr>II. ĐỀ XUẤT, KIẾN NGHỊ ĐỐI VỚI CƠ QUAN TRƯNG CẦU GIÁM ĐỊNH TƯ PHÁP </vt:lpstr>
      <vt:lpstr>II. ĐỀ XUẤT, KIẾN NGHỊ ĐỐI VỚI CƠ QUAN TRƯNG CẦU GIÁM ĐỊNH TƯ PHÁP </vt:lpstr>
      <vt:lpstr>II. ĐỀ XUẤT, KIẾN NGHỊ ĐỐI VỚI CƠ QUAN TRƯNG CẦU GIÁM ĐỊNH TƯ PHÁP </vt:lpstr>
      <vt:lpstr>I. ĐỀ XUẤT, KIẾN NGHỊ ĐỐI VỚI VIỆC HOÀN THIỆN CÁC QUY ĐỊNH TRONG LUẬT GIÁM ĐỊNH TƯ PHÁP VÀ CÁC VĂN BẢN HƯỚNG DẪN THI HÀNH</vt:lpstr>
      <vt:lpstr>TRÂN TRỌNG CẢM ƠN  SỰ THEO DÕI CỦA QUÝ ĐẠI BIỂU!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những điểm mới của 15/2021/TT-BTNMT quy định về giám định tư pháp trong lĩnh vực tài nguyên và môi trường</dc:title>
  <dc:creator>Thi Nguyen</dc:creator>
  <cp:lastModifiedBy>Admin</cp:lastModifiedBy>
  <cp:revision>40</cp:revision>
  <cp:lastPrinted>2023-08-01T06:56:39Z</cp:lastPrinted>
  <dcterms:created xsi:type="dcterms:W3CDTF">2022-07-11T06:46:53Z</dcterms:created>
  <dcterms:modified xsi:type="dcterms:W3CDTF">2024-10-15T06:23:01Z</dcterms:modified>
</cp:coreProperties>
</file>