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4430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510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1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3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8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6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7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8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0DED-7173-46A4-9C98-FAE827213D86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CFE0A-A4CC-4268-AC0C-001DA267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ED3BA-77D0-5150-4835-E25D98092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Hướng dẫn sử dụng hscv và chữ ký số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CF69E-804D-61EE-11D6-1CBEA376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449733" cy="1096899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giả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Khúc</a:t>
            </a:r>
            <a:r>
              <a:rPr lang="en-US" dirty="0">
                <a:solidFill>
                  <a:schemeClr val="tx1"/>
                </a:solidFill>
              </a:rPr>
              <a:t> Thanh </a:t>
            </a:r>
            <a:r>
              <a:rPr lang="en-US" dirty="0" err="1">
                <a:solidFill>
                  <a:schemeClr val="tx1"/>
                </a:solidFill>
              </a:rPr>
              <a:t>Sơn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Bộ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phận</a:t>
            </a:r>
            <a:r>
              <a:rPr lang="en-US" dirty="0">
                <a:solidFill>
                  <a:schemeClr val="tx1"/>
                </a:solidFill>
              </a:rPr>
              <a:t> CNTT-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phòng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Cục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Địa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Việt</a:t>
            </a:r>
            <a:r>
              <a:rPr lang="en-US" dirty="0">
                <a:solidFill>
                  <a:schemeClr val="tx1"/>
                </a:solidFill>
              </a:rPr>
              <a:t> Nam</a:t>
            </a:r>
          </a:p>
        </p:txBody>
      </p:sp>
    </p:spTree>
    <p:extLst>
      <p:ext uri="{BB962C8B-B14F-4D97-AF65-F5344CB8AC3E}">
        <p14:creationId xmlns:p14="http://schemas.microsoft.com/office/powerpoint/2010/main" val="8330566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91BF-D6BA-13C2-CAC1-F96CA68A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Nội dung: gồm 3 phần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31702-7199-ED51-469A-B77BD7615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Hướng dẫn thao tác với văn bản đến, văn bản đi</a:t>
            </a:r>
          </a:p>
          <a:p>
            <a:r>
              <a:rPr lang="en-US"/>
              <a:t>Hướng dẫn thao tác văn bản dự thảo</a:t>
            </a:r>
          </a:p>
          <a:p>
            <a:r>
              <a:rPr lang="en-US"/>
              <a:t>Hướng dẫn cài đặt phần mềm ký số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097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0A43-C961-0C82-76A6-CBE40FEA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Văn bản đến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37B5-C510-8FBF-E0CC-3951FB7A0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Vai trò văn thư</a:t>
            </a:r>
          </a:p>
          <a:p>
            <a:r>
              <a:rPr lang="en-US"/>
              <a:t>Vai trò Lãnh đạo Văn phòng và Trưởng Phòng Tổ chức Hành chính</a:t>
            </a:r>
          </a:p>
          <a:p>
            <a:r>
              <a:rPr lang="en-US"/>
              <a:t>Vai trò Chuyên viên, Viên chức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9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E7FB-1D84-74CB-742F-A10F726E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Văn bản đi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89712-FB97-FB94-3FE8-59F12A5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Văn thư chức năng thu hồi văn bản và lấy lại văn bản</a:t>
            </a:r>
          </a:p>
          <a:p>
            <a:r>
              <a:rPr lang="en-US"/>
              <a:t>Chức năng cập nhật nội dung và cập nhật đơn vị nhận</a:t>
            </a:r>
          </a:p>
          <a:p>
            <a:r>
              <a:rPr lang="en-US"/>
              <a:t>Xoá văn bản</a:t>
            </a:r>
          </a:p>
          <a:p>
            <a:r>
              <a:rPr lang="en-US"/>
              <a:t>Trả lại</a:t>
            </a:r>
          </a:p>
        </p:txBody>
      </p:sp>
    </p:spTree>
    <p:extLst>
      <p:ext uri="{BB962C8B-B14F-4D97-AF65-F5344CB8AC3E}">
        <p14:creationId xmlns:p14="http://schemas.microsoft.com/office/powerpoint/2010/main" val="26237050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D668-E1EC-EDB3-DD88-032B54ED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Văn bản dự thảo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E0CA3-EE5E-11BE-D27C-535F04129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Cách lựa chọn cấp ban hành </a:t>
            </a:r>
          </a:p>
          <a:p>
            <a:r>
              <a:rPr lang="en-US"/>
              <a:t>Cách tải file ban hành</a:t>
            </a:r>
          </a:p>
          <a:p>
            <a:r>
              <a:rPr lang="en-US"/>
              <a:t>Cách chuyển duyệt và kiểm tra tiến trình dự thảo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193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DF9F-2753-10D8-D03B-3104808C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Cài đặt ký số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63B7C-2BC3-359F-6F93-3B93FB078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Yêu cầu office tối thiểu từ 2013 trở lên</a:t>
            </a:r>
          </a:p>
          <a:p>
            <a:r>
              <a:rPr lang="en-US"/>
              <a:t>Từ Win 7, ram 2GB</a:t>
            </a:r>
          </a:p>
          <a:p>
            <a:r>
              <a:rPr lang="en-US"/>
              <a:t>Trình duyệt chrome, firefox, cococ…</a:t>
            </a:r>
          </a:p>
        </p:txBody>
      </p:sp>
    </p:spTree>
    <p:extLst>
      <p:ext uri="{BB962C8B-B14F-4D97-AF65-F5344CB8AC3E}">
        <p14:creationId xmlns:p14="http://schemas.microsoft.com/office/powerpoint/2010/main" val="8584040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15D4-7748-60A7-3AFB-589C8843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Hỏi đáp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7FDBE-AB7F-7791-D0E3-1A0D5A74A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Đại diện các đơn vị đặt cầu hỏi</a:t>
            </a:r>
          </a:p>
          <a:p>
            <a:r>
              <a:rPr lang="en-US"/>
              <a:t>Giải đáp thắc mắc</a:t>
            </a:r>
          </a:p>
        </p:txBody>
      </p:sp>
    </p:spTree>
    <p:extLst>
      <p:ext uri="{BB962C8B-B14F-4D97-AF65-F5344CB8AC3E}">
        <p14:creationId xmlns:p14="http://schemas.microsoft.com/office/powerpoint/2010/main" val="38202308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188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Hướng dẫn sử dụng hscv và chữ ký số</vt:lpstr>
      <vt:lpstr>Nội dung: gồm 3 phần </vt:lpstr>
      <vt:lpstr>Văn bản đến</vt:lpstr>
      <vt:lpstr>Văn bản đi</vt:lpstr>
      <vt:lpstr>Văn bản dự thảo </vt:lpstr>
      <vt:lpstr>Cài đặt ký số</vt:lpstr>
      <vt:lpstr>Hỏi đáp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sử dụng hscv và chữ ký số</dc:title>
  <dc:creator>Administrator</dc:creator>
  <cp:lastModifiedBy>Admin</cp:lastModifiedBy>
  <cp:revision>10</cp:revision>
  <dcterms:created xsi:type="dcterms:W3CDTF">2023-07-18T10:16:45Z</dcterms:created>
  <dcterms:modified xsi:type="dcterms:W3CDTF">2023-08-04T08:26:52Z</dcterms:modified>
</cp:coreProperties>
</file>